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57" r:id="rId4"/>
    <p:sldId id="259" r:id="rId5"/>
    <p:sldId id="258" r:id="rId6"/>
    <p:sldId id="272" r:id="rId7"/>
    <p:sldId id="271" r:id="rId8"/>
    <p:sldId id="270" r:id="rId9"/>
    <p:sldId id="265" r:id="rId10"/>
    <p:sldId id="29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19" r:id="rId21"/>
    <p:sldId id="318" r:id="rId22"/>
    <p:sldId id="316" r:id="rId23"/>
    <p:sldId id="317" r:id="rId24"/>
    <p:sldId id="292" r:id="rId2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94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C1C0-0B93-466B-9AE2-10E53BB9906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77DCB8-5D81-4913-A486-290DCEA885C1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Проведение итогового собрания</a:t>
          </a:r>
          <a:endParaRPr lang="ru-RU" dirty="0">
            <a:latin typeface="+mn-lt"/>
          </a:endParaRPr>
        </a:p>
      </dgm:t>
    </dgm:pt>
    <dgm:pt modelId="{92E78AB7-9CEA-4C96-9FE0-AAD83E575A02}" type="parTrans" cxnId="{1BEAE973-CB1D-4D82-B214-76E33B8FB36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F0761C4-75F1-4A3B-8EE8-5337F8258760}" type="sibTrans" cxnId="{1BEAE973-CB1D-4D82-B214-76E33B8FB36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6FD0FF-1D7C-46B1-A8AE-8A4D7DA25B3A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Проведение предварительных мероприятий </a:t>
          </a:r>
          <a:endParaRPr lang="ru-RU" dirty="0">
            <a:latin typeface="+mn-lt"/>
          </a:endParaRPr>
        </a:p>
      </dgm:t>
    </dgm:pt>
    <dgm:pt modelId="{C060D01D-94C9-453D-84B9-1BF8FF949B27}" type="sibTrans" cxnId="{CC1C8386-E94F-4F90-9B0C-866FB65E142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C0F089D-75B7-4BD3-B236-AE1AD8A12D79}" type="parTrans" cxnId="{CC1C8386-E94F-4F90-9B0C-866FB65E142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926DEA6-833C-42AA-A164-54F3E1FF93EE}">
      <dgm:prSet/>
      <dgm:spPr/>
      <dgm:t>
        <a:bodyPr/>
        <a:lstStyle/>
        <a:p>
          <a:r>
            <a:rPr lang="ru-RU" dirty="0" smtClean="0">
              <a:latin typeface="+mn-lt"/>
            </a:rPr>
            <a:t>Подготовка конкурсной документации</a:t>
          </a:r>
          <a:endParaRPr lang="ru-RU" dirty="0">
            <a:latin typeface="+mn-lt"/>
          </a:endParaRPr>
        </a:p>
      </dgm:t>
    </dgm:pt>
    <dgm:pt modelId="{CFE25D10-603F-4F06-BE02-24D0EDB4A1E4}" type="parTrans" cxnId="{C5E5F05C-234F-47D2-8B6E-4D5216D34D0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7CBB627-AEEC-40FF-A756-B4D381055209}" type="sibTrans" cxnId="{C5E5F05C-234F-47D2-8B6E-4D5216D34D0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83FDFF9-0333-4A46-8359-669B9DAC5A32}">
      <dgm:prSet/>
      <dgm:spPr/>
      <dgm:t>
        <a:bodyPr/>
        <a:lstStyle/>
        <a:p>
          <a:r>
            <a:rPr lang="ru-RU" dirty="0" smtClean="0">
              <a:latin typeface="+mn-lt"/>
            </a:rPr>
            <a:t>Проведение конкурса</a:t>
          </a:r>
          <a:endParaRPr lang="ru-RU" dirty="0">
            <a:latin typeface="+mn-lt"/>
          </a:endParaRPr>
        </a:p>
      </dgm:t>
    </dgm:pt>
    <dgm:pt modelId="{C73ACAE4-C7C0-4E6C-9EC6-B04026A5BCB2}" type="parTrans" cxnId="{BB4E83A8-7C66-4A30-B49B-FB8E99B676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9B54467-BB15-4A6A-A4A2-39DC90A0B214}" type="sibTrans" cxnId="{BB4E83A8-7C66-4A30-B49B-FB8E99B676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A11FDE-61E8-4369-BF0B-3DBD07B4354C}">
      <dgm:prSet/>
      <dgm:spPr/>
      <dgm:t>
        <a:bodyPr/>
        <a:lstStyle/>
        <a:p>
          <a:r>
            <a:rPr lang="ru-RU" dirty="0" smtClean="0">
              <a:latin typeface="+mn-lt"/>
            </a:rPr>
            <a:t>Выделение субсидий</a:t>
          </a:r>
          <a:endParaRPr lang="ru-RU" dirty="0">
            <a:latin typeface="+mn-lt"/>
          </a:endParaRPr>
        </a:p>
      </dgm:t>
    </dgm:pt>
    <dgm:pt modelId="{07B9EFC1-CC12-448D-A3FF-56A760AB0855}" type="parTrans" cxnId="{B0A48747-5C43-41A0-A5C0-2104CEAEA2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C2F4F7E-D5BF-4A1A-9C5A-A041311A9ECD}" type="sibTrans" cxnId="{B0A48747-5C43-41A0-A5C0-2104CEAEA2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DAA289D-F312-4B3C-8BA0-36ADD9AA1EE4}">
      <dgm:prSet/>
      <dgm:spPr/>
      <dgm:t>
        <a:bodyPr/>
        <a:lstStyle/>
        <a:p>
          <a:r>
            <a:rPr lang="ru-RU" dirty="0" smtClean="0">
              <a:latin typeface="+mn-lt"/>
            </a:rPr>
            <a:t>Конкурсные процедуры по 44-ФЗ</a:t>
          </a:r>
          <a:endParaRPr lang="ru-RU" dirty="0">
            <a:latin typeface="+mn-lt"/>
          </a:endParaRPr>
        </a:p>
      </dgm:t>
    </dgm:pt>
    <dgm:pt modelId="{A88A704E-BB26-49FC-8820-36904C5EFAC7}" type="parTrans" cxnId="{F394D805-8592-44E9-A207-3F223D4385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908B825-BD59-4796-8F57-325BBD8C7449}" type="sibTrans" cxnId="{F394D805-8592-44E9-A207-3F223D4385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969E0A-3911-4990-8DCF-56E11C95C4F9}">
      <dgm:prSet/>
      <dgm:spPr/>
      <dgm:t>
        <a:bodyPr/>
        <a:lstStyle/>
        <a:p>
          <a:r>
            <a:rPr lang="ru-RU" dirty="0" smtClean="0">
              <a:latin typeface="+mn-lt"/>
            </a:rPr>
            <a:t>Ремонтно-строительные работы</a:t>
          </a:r>
          <a:endParaRPr lang="ru-RU" dirty="0">
            <a:latin typeface="+mn-lt"/>
          </a:endParaRPr>
        </a:p>
      </dgm:t>
    </dgm:pt>
    <dgm:pt modelId="{EAACF2AA-DEDC-4AA2-94E0-FDDC8647D5D3}" type="parTrans" cxnId="{658AA051-8EAF-4D24-A87B-631FCF5087D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3F902EE-610C-40C6-B637-0E33548EFF1A}" type="sibTrans" cxnId="{658AA051-8EAF-4D24-A87B-631FCF5087D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02318E-971D-462E-9CC2-1AE46FDE7778}">
      <dgm:prSet/>
      <dgm:spPr/>
      <dgm:t>
        <a:bodyPr/>
        <a:lstStyle/>
        <a:p>
          <a:r>
            <a:rPr lang="ru-RU" dirty="0" smtClean="0">
              <a:latin typeface="+mn-lt"/>
            </a:rPr>
            <a:t>Приемка работ и открытие объекта</a:t>
          </a:r>
          <a:endParaRPr lang="ru-RU" dirty="0">
            <a:latin typeface="+mn-lt"/>
          </a:endParaRPr>
        </a:p>
      </dgm:t>
    </dgm:pt>
    <dgm:pt modelId="{B61BCEC8-71A4-466B-8062-DB0E7A5F3D6A}" type="parTrans" cxnId="{0377F41F-5333-464B-9E26-2CD0000B553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5BC4909-5647-4801-AA5F-D395AD1B9088}" type="sibTrans" cxnId="{0377F41F-5333-464B-9E26-2CD0000B553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1AF3F2-CCA1-4A3C-9E68-523D3AAC0606}" type="pres">
      <dgm:prSet presAssocID="{A848C1C0-0B93-466B-9AE2-10E53BB990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4EC28B-5D2D-4045-890D-2E633AE2388C}" type="pres">
      <dgm:prSet presAssocID="{D86FD0FF-1D7C-46B1-A8AE-8A4D7DA25B3A}" presName="composite" presStyleCnt="0"/>
      <dgm:spPr/>
    </dgm:pt>
    <dgm:pt modelId="{54FFBF15-D4CC-49F1-BE24-79DAFC86641E}" type="pres">
      <dgm:prSet presAssocID="{D86FD0FF-1D7C-46B1-A8AE-8A4D7DA25B3A}" presName="LShape" presStyleLbl="alignNode1" presStyleIdx="0" presStyleCnt="15"/>
      <dgm:spPr/>
    </dgm:pt>
    <dgm:pt modelId="{2D67FBB5-BEDE-4084-947B-009938E4E430}" type="pres">
      <dgm:prSet presAssocID="{D86FD0FF-1D7C-46B1-A8AE-8A4D7DA25B3A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5EB4-ABC5-4495-8FA8-C6D7E49A4159}" type="pres">
      <dgm:prSet presAssocID="{D86FD0FF-1D7C-46B1-A8AE-8A4D7DA25B3A}" presName="Triangle" presStyleLbl="alignNode1" presStyleIdx="1" presStyleCnt="15"/>
      <dgm:spPr/>
    </dgm:pt>
    <dgm:pt modelId="{7741D7F1-E3A6-4007-BF8D-8EBB370E3564}" type="pres">
      <dgm:prSet presAssocID="{C060D01D-94C9-453D-84B9-1BF8FF949B27}" presName="sibTrans" presStyleCnt="0"/>
      <dgm:spPr/>
    </dgm:pt>
    <dgm:pt modelId="{014D1ABE-90CA-4979-8FDF-4ABF858CFA30}" type="pres">
      <dgm:prSet presAssocID="{C060D01D-94C9-453D-84B9-1BF8FF949B27}" presName="space" presStyleCnt="0"/>
      <dgm:spPr/>
    </dgm:pt>
    <dgm:pt modelId="{97C8319F-CC76-45E2-B4C7-45BA4A608B13}" type="pres">
      <dgm:prSet presAssocID="{E277DCB8-5D81-4913-A486-290DCEA885C1}" presName="composite" presStyleCnt="0"/>
      <dgm:spPr/>
    </dgm:pt>
    <dgm:pt modelId="{294A3419-D159-481D-8354-6E18C1EA034A}" type="pres">
      <dgm:prSet presAssocID="{E277DCB8-5D81-4913-A486-290DCEA885C1}" presName="LShape" presStyleLbl="alignNode1" presStyleIdx="2" presStyleCnt="15"/>
      <dgm:spPr/>
    </dgm:pt>
    <dgm:pt modelId="{1257F0D8-8FB8-4E6A-A2D9-6B57D48EAD15}" type="pres">
      <dgm:prSet presAssocID="{E277DCB8-5D81-4913-A486-290DCEA885C1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8DE5-B968-4ED9-9328-798F7F0627A6}" type="pres">
      <dgm:prSet presAssocID="{E277DCB8-5D81-4913-A486-290DCEA885C1}" presName="Triangle" presStyleLbl="alignNode1" presStyleIdx="3" presStyleCnt="15"/>
      <dgm:spPr/>
    </dgm:pt>
    <dgm:pt modelId="{487D80E9-4A35-4255-B609-3E0BD2671372}" type="pres">
      <dgm:prSet presAssocID="{8F0761C4-75F1-4A3B-8EE8-5337F8258760}" presName="sibTrans" presStyleCnt="0"/>
      <dgm:spPr/>
    </dgm:pt>
    <dgm:pt modelId="{7C6C64D1-0463-4C19-85AE-C5034A9793F0}" type="pres">
      <dgm:prSet presAssocID="{8F0761C4-75F1-4A3B-8EE8-5337F8258760}" presName="space" presStyleCnt="0"/>
      <dgm:spPr/>
    </dgm:pt>
    <dgm:pt modelId="{DD802477-886E-4C82-8489-A2BC5A476052}" type="pres">
      <dgm:prSet presAssocID="{2926DEA6-833C-42AA-A164-54F3E1FF93EE}" presName="composite" presStyleCnt="0"/>
      <dgm:spPr/>
    </dgm:pt>
    <dgm:pt modelId="{69A023BC-9230-424F-A8D0-1175BA2E64D8}" type="pres">
      <dgm:prSet presAssocID="{2926DEA6-833C-42AA-A164-54F3E1FF93EE}" presName="LShape" presStyleLbl="alignNode1" presStyleIdx="4" presStyleCnt="15"/>
      <dgm:spPr/>
    </dgm:pt>
    <dgm:pt modelId="{D50D892E-7446-4596-B8F3-F97DA4F09104}" type="pres">
      <dgm:prSet presAssocID="{2926DEA6-833C-42AA-A164-54F3E1FF93EE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18C6-5A1F-449A-86D3-009497E0CA37}" type="pres">
      <dgm:prSet presAssocID="{2926DEA6-833C-42AA-A164-54F3E1FF93EE}" presName="Triangle" presStyleLbl="alignNode1" presStyleIdx="5" presStyleCnt="15"/>
      <dgm:spPr/>
    </dgm:pt>
    <dgm:pt modelId="{CA133B15-0698-4FC3-B44C-D91A9ECAD014}" type="pres">
      <dgm:prSet presAssocID="{17CBB627-AEEC-40FF-A756-B4D381055209}" presName="sibTrans" presStyleCnt="0"/>
      <dgm:spPr/>
    </dgm:pt>
    <dgm:pt modelId="{C8EBE878-8F2F-4FE8-94B8-21A84EC6E81C}" type="pres">
      <dgm:prSet presAssocID="{17CBB627-AEEC-40FF-A756-B4D381055209}" presName="space" presStyleCnt="0"/>
      <dgm:spPr/>
    </dgm:pt>
    <dgm:pt modelId="{BF749A2D-FB76-4716-B1D3-8C2A48F0878C}" type="pres">
      <dgm:prSet presAssocID="{A83FDFF9-0333-4A46-8359-669B9DAC5A32}" presName="composite" presStyleCnt="0"/>
      <dgm:spPr/>
    </dgm:pt>
    <dgm:pt modelId="{BBC477A8-DC0B-476D-92A8-8192484BF0A0}" type="pres">
      <dgm:prSet presAssocID="{A83FDFF9-0333-4A46-8359-669B9DAC5A32}" presName="LShape" presStyleLbl="alignNode1" presStyleIdx="6" presStyleCnt="15"/>
      <dgm:spPr/>
    </dgm:pt>
    <dgm:pt modelId="{286950B1-2F5A-4126-AD75-DAF66B2405B8}" type="pres">
      <dgm:prSet presAssocID="{A83FDFF9-0333-4A46-8359-669B9DAC5A32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0BEA7-7C36-4CD0-BDA6-0CFFD25B1E99}" type="pres">
      <dgm:prSet presAssocID="{A83FDFF9-0333-4A46-8359-669B9DAC5A32}" presName="Triangle" presStyleLbl="alignNode1" presStyleIdx="7" presStyleCnt="15"/>
      <dgm:spPr/>
    </dgm:pt>
    <dgm:pt modelId="{D6CADDD0-A19D-4DAF-B911-4EF7FFC7CC57}" type="pres">
      <dgm:prSet presAssocID="{89B54467-BB15-4A6A-A4A2-39DC90A0B214}" presName="sibTrans" presStyleCnt="0"/>
      <dgm:spPr/>
    </dgm:pt>
    <dgm:pt modelId="{00578613-E4F6-4F4A-AF87-9155040B66C1}" type="pres">
      <dgm:prSet presAssocID="{89B54467-BB15-4A6A-A4A2-39DC90A0B214}" presName="space" presStyleCnt="0"/>
      <dgm:spPr/>
    </dgm:pt>
    <dgm:pt modelId="{3CD4B1E4-3100-42DE-AABC-20D6D157618D}" type="pres">
      <dgm:prSet presAssocID="{2BA11FDE-61E8-4369-BF0B-3DBD07B4354C}" presName="composite" presStyleCnt="0"/>
      <dgm:spPr/>
    </dgm:pt>
    <dgm:pt modelId="{72E26079-317A-4E58-BF3F-33EEEA08A513}" type="pres">
      <dgm:prSet presAssocID="{2BA11FDE-61E8-4369-BF0B-3DBD07B4354C}" presName="LShape" presStyleLbl="alignNode1" presStyleIdx="8" presStyleCnt="15"/>
      <dgm:spPr/>
    </dgm:pt>
    <dgm:pt modelId="{33A278DC-B6E6-44CC-BE7A-E69BBAA9EB6E}" type="pres">
      <dgm:prSet presAssocID="{2BA11FDE-61E8-4369-BF0B-3DBD07B4354C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E8F5B-D96B-447F-9C2D-CAE9A4318005}" type="pres">
      <dgm:prSet presAssocID="{2BA11FDE-61E8-4369-BF0B-3DBD07B4354C}" presName="Triangle" presStyleLbl="alignNode1" presStyleIdx="9" presStyleCnt="15"/>
      <dgm:spPr/>
    </dgm:pt>
    <dgm:pt modelId="{42BACDA8-94CF-4ED5-A483-A6CF28765914}" type="pres">
      <dgm:prSet presAssocID="{EC2F4F7E-D5BF-4A1A-9C5A-A041311A9ECD}" presName="sibTrans" presStyleCnt="0"/>
      <dgm:spPr/>
    </dgm:pt>
    <dgm:pt modelId="{63B91D86-3F69-4033-B228-C7A513D4DED1}" type="pres">
      <dgm:prSet presAssocID="{EC2F4F7E-D5BF-4A1A-9C5A-A041311A9ECD}" presName="space" presStyleCnt="0"/>
      <dgm:spPr/>
    </dgm:pt>
    <dgm:pt modelId="{76DC63ED-8F4A-4237-9C41-A31284B16DCA}" type="pres">
      <dgm:prSet presAssocID="{DDAA289D-F312-4B3C-8BA0-36ADD9AA1EE4}" presName="composite" presStyleCnt="0"/>
      <dgm:spPr/>
    </dgm:pt>
    <dgm:pt modelId="{84AF1D02-43B2-4619-9D63-7B94F129C582}" type="pres">
      <dgm:prSet presAssocID="{DDAA289D-F312-4B3C-8BA0-36ADD9AA1EE4}" presName="LShape" presStyleLbl="alignNode1" presStyleIdx="10" presStyleCnt="15"/>
      <dgm:spPr/>
    </dgm:pt>
    <dgm:pt modelId="{A44B2F34-6ACA-4E0C-9621-EDD3A8C62145}" type="pres">
      <dgm:prSet presAssocID="{DDAA289D-F312-4B3C-8BA0-36ADD9AA1EE4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81A2F-328A-4DCD-8345-E32843FF1E4B}" type="pres">
      <dgm:prSet presAssocID="{DDAA289D-F312-4B3C-8BA0-36ADD9AA1EE4}" presName="Triangle" presStyleLbl="alignNode1" presStyleIdx="11" presStyleCnt="15"/>
      <dgm:spPr/>
    </dgm:pt>
    <dgm:pt modelId="{3584243E-1D16-4D18-B353-8EA78EFA8629}" type="pres">
      <dgm:prSet presAssocID="{5908B825-BD59-4796-8F57-325BBD8C7449}" presName="sibTrans" presStyleCnt="0"/>
      <dgm:spPr/>
    </dgm:pt>
    <dgm:pt modelId="{AD9DA14C-CA3A-4299-9C71-3D4715AD7119}" type="pres">
      <dgm:prSet presAssocID="{5908B825-BD59-4796-8F57-325BBD8C7449}" presName="space" presStyleCnt="0"/>
      <dgm:spPr/>
    </dgm:pt>
    <dgm:pt modelId="{6619AACC-DB16-4FBC-A53C-65A24A27BA07}" type="pres">
      <dgm:prSet presAssocID="{AB969E0A-3911-4990-8DCF-56E11C95C4F9}" presName="composite" presStyleCnt="0"/>
      <dgm:spPr/>
    </dgm:pt>
    <dgm:pt modelId="{E8C1AC5E-C00D-4A1E-9DE9-FAA59D154A20}" type="pres">
      <dgm:prSet presAssocID="{AB969E0A-3911-4990-8DCF-56E11C95C4F9}" presName="LShape" presStyleLbl="alignNode1" presStyleIdx="12" presStyleCnt="15"/>
      <dgm:spPr/>
    </dgm:pt>
    <dgm:pt modelId="{2F8FB38A-CDDC-46BC-B965-8E056A11203B}" type="pres">
      <dgm:prSet presAssocID="{AB969E0A-3911-4990-8DCF-56E11C95C4F9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77FB-DD12-458D-83FB-14E14ABCB4BC}" type="pres">
      <dgm:prSet presAssocID="{AB969E0A-3911-4990-8DCF-56E11C95C4F9}" presName="Triangle" presStyleLbl="alignNode1" presStyleIdx="13" presStyleCnt="15"/>
      <dgm:spPr/>
    </dgm:pt>
    <dgm:pt modelId="{D22B718A-891E-49C4-8A2C-8B7690F9AF62}" type="pres">
      <dgm:prSet presAssocID="{33F902EE-610C-40C6-B637-0E33548EFF1A}" presName="sibTrans" presStyleCnt="0"/>
      <dgm:spPr/>
    </dgm:pt>
    <dgm:pt modelId="{576EDA22-D2CD-46B3-8434-8275E5221FD0}" type="pres">
      <dgm:prSet presAssocID="{33F902EE-610C-40C6-B637-0E33548EFF1A}" presName="space" presStyleCnt="0"/>
      <dgm:spPr/>
    </dgm:pt>
    <dgm:pt modelId="{35D10322-9A18-4CA7-90F8-DD0BCB20EFBC}" type="pres">
      <dgm:prSet presAssocID="{A102318E-971D-462E-9CC2-1AE46FDE7778}" presName="composite" presStyleCnt="0"/>
      <dgm:spPr/>
    </dgm:pt>
    <dgm:pt modelId="{B6BC11F7-9D61-480C-A5CE-63DD595F4E51}" type="pres">
      <dgm:prSet presAssocID="{A102318E-971D-462E-9CC2-1AE46FDE7778}" presName="LShape" presStyleLbl="alignNode1" presStyleIdx="14" presStyleCnt="15"/>
      <dgm:spPr/>
    </dgm:pt>
    <dgm:pt modelId="{EBEF49E5-CCC8-42F8-9C3A-B84725603DB9}" type="pres">
      <dgm:prSet presAssocID="{A102318E-971D-462E-9CC2-1AE46FDE7778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C8386-E94F-4F90-9B0C-866FB65E1427}" srcId="{A848C1C0-0B93-466B-9AE2-10E53BB99069}" destId="{D86FD0FF-1D7C-46B1-A8AE-8A4D7DA25B3A}" srcOrd="0" destOrd="0" parTransId="{DC0F089D-75B7-4BD3-B236-AE1AD8A12D79}" sibTransId="{C060D01D-94C9-453D-84B9-1BF8FF949B27}"/>
    <dgm:cxn modelId="{1BEAE973-CB1D-4D82-B214-76E33B8FB36E}" srcId="{A848C1C0-0B93-466B-9AE2-10E53BB99069}" destId="{E277DCB8-5D81-4913-A486-290DCEA885C1}" srcOrd="1" destOrd="0" parTransId="{92E78AB7-9CEA-4C96-9FE0-AAD83E575A02}" sibTransId="{8F0761C4-75F1-4A3B-8EE8-5337F8258760}"/>
    <dgm:cxn modelId="{658AA051-8EAF-4D24-A87B-631FCF5087D8}" srcId="{A848C1C0-0B93-466B-9AE2-10E53BB99069}" destId="{AB969E0A-3911-4990-8DCF-56E11C95C4F9}" srcOrd="6" destOrd="0" parTransId="{EAACF2AA-DEDC-4AA2-94E0-FDDC8647D5D3}" sibTransId="{33F902EE-610C-40C6-B637-0E33548EFF1A}"/>
    <dgm:cxn modelId="{F394D805-8592-44E9-A207-3F223D4385DB}" srcId="{A848C1C0-0B93-466B-9AE2-10E53BB99069}" destId="{DDAA289D-F312-4B3C-8BA0-36ADD9AA1EE4}" srcOrd="5" destOrd="0" parTransId="{A88A704E-BB26-49FC-8820-36904C5EFAC7}" sibTransId="{5908B825-BD59-4796-8F57-325BBD8C7449}"/>
    <dgm:cxn modelId="{82F4D695-8A7B-4C63-8EA5-7D072663675E}" type="presOf" srcId="{2926DEA6-833C-42AA-A164-54F3E1FF93EE}" destId="{D50D892E-7446-4596-B8F3-F97DA4F09104}" srcOrd="0" destOrd="0" presId="urn:microsoft.com/office/officeart/2009/3/layout/StepUpProcess"/>
    <dgm:cxn modelId="{76138F50-7778-428D-8FD3-3B1C1D54CB48}" type="presOf" srcId="{DDAA289D-F312-4B3C-8BA0-36ADD9AA1EE4}" destId="{A44B2F34-6ACA-4E0C-9621-EDD3A8C62145}" srcOrd="0" destOrd="0" presId="urn:microsoft.com/office/officeart/2009/3/layout/StepUpProcess"/>
    <dgm:cxn modelId="{0377F41F-5333-464B-9E26-2CD0000B5534}" srcId="{A848C1C0-0B93-466B-9AE2-10E53BB99069}" destId="{A102318E-971D-462E-9CC2-1AE46FDE7778}" srcOrd="7" destOrd="0" parTransId="{B61BCEC8-71A4-466B-8062-DB0E7A5F3D6A}" sibTransId="{C5BC4909-5647-4801-AA5F-D395AD1B9088}"/>
    <dgm:cxn modelId="{C5E5F05C-234F-47D2-8B6E-4D5216D34D09}" srcId="{A848C1C0-0B93-466B-9AE2-10E53BB99069}" destId="{2926DEA6-833C-42AA-A164-54F3E1FF93EE}" srcOrd="2" destOrd="0" parTransId="{CFE25D10-603F-4F06-BE02-24D0EDB4A1E4}" sibTransId="{17CBB627-AEEC-40FF-A756-B4D381055209}"/>
    <dgm:cxn modelId="{EB06DF55-72B5-481F-B7BC-FFBBEF828997}" type="presOf" srcId="{E277DCB8-5D81-4913-A486-290DCEA885C1}" destId="{1257F0D8-8FB8-4E6A-A2D9-6B57D48EAD15}" srcOrd="0" destOrd="0" presId="urn:microsoft.com/office/officeart/2009/3/layout/StepUpProcess"/>
    <dgm:cxn modelId="{082777F2-CB63-474E-9506-F74FF21A0E9F}" type="presOf" srcId="{A83FDFF9-0333-4A46-8359-669B9DAC5A32}" destId="{286950B1-2F5A-4126-AD75-DAF66B2405B8}" srcOrd="0" destOrd="0" presId="urn:microsoft.com/office/officeart/2009/3/layout/StepUpProcess"/>
    <dgm:cxn modelId="{4E034C68-9638-4ABF-9A19-336C7793DDD3}" type="presOf" srcId="{AB969E0A-3911-4990-8DCF-56E11C95C4F9}" destId="{2F8FB38A-CDDC-46BC-B965-8E056A11203B}" srcOrd="0" destOrd="0" presId="urn:microsoft.com/office/officeart/2009/3/layout/StepUpProcess"/>
    <dgm:cxn modelId="{EEC93438-BD62-4FA0-B8B9-80638C15EEC6}" type="presOf" srcId="{2BA11FDE-61E8-4369-BF0B-3DBD07B4354C}" destId="{33A278DC-B6E6-44CC-BE7A-E69BBAA9EB6E}" srcOrd="0" destOrd="0" presId="urn:microsoft.com/office/officeart/2009/3/layout/StepUpProcess"/>
    <dgm:cxn modelId="{7A15B449-ED0E-4F8F-9AB0-D6D6A633D96F}" type="presOf" srcId="{D86FD0FF-1D7C-46B1-A8AE-8A4D7DA25B3A}" destId="{2D67FBB5-BEDE-4084-947B-009938E4E430}" srcOrd="0" destOrd="0" presId="urn:microsoft.com/office/officeart/2009/3/layout/StepUpProcess"/>
    <dgm:cxn modelId="{B0A48747-5C43-41A0-A5C0-2104CEAEA293}" srcId="{A848C1C0-0B93-466B-9AE2-10E53BB99069}" destId="{2BA11FDE-61E8-4369-BF0B-3DBD07B4354C}" srcOrd="4" destOrd="0" parTransId="{07B9EFC1-CC12-448D-A3FF-56A760AB0855}" sibTransId="{EC2F4F7E-D5BF-4A1A-9C5A-A041311A9ECD}"/>
    <dgm:cxn modelId="{35C68D21-0C21-49DC-B73B-DA9A04A1CC21}" type="presOf" srcId="{A848C1C0-0B93-466B-9AE2-10E53BB99069}" destId="{411AF3F2-CCA1-4A3C-9E68-523D3AAC0606}" srcOrd="0" destOrd="0" presId="urn:microsoft.com/office/officeart/2009/3/layout/StepUpProcess"/>
    <dgm:cxn modelId="{D92925F4-3650-4622-A6D7-2B6564756C23}" type="presOf" srcId="{A102318E-971D-462E-9CC2-1AE46FDE7778}" destId="{EBEF49E5-CCC8-42F8-9C3A-B84725603DB9}" srcOrd="0" destOrd="0" presId="urn:microsoft.com/office/officeart/2009/3/layout/StepUpProcess"/>
    <dgm:cxn modelId="{BB4E83A8-7C66-4A30-B49B-FB8E99B67656}" srcId="{A848C1C0-0B93-466B-9AE2-10E53BB99069}" destId="{A83FDFF9-0333-4A46-8359-669B9DAC5A32}" srcOrd="3" destOrd="0" parTransId="{C73ACAE4-C7C0-4E6C-9EC6-B04026A5BCB2}" sibTransId="{89B54467-BB15-4A6A-A4A2-39DC90A0B214}"/>
    <dgm:cxn modelId="{6C2BCD1D-2C8F-41B1-98C3-86D270DF0A63}" type="presParOf" srcId="{411AF3F2-CCA1-4A3C-9E68-523D3AAC0606}" destId="{7B4EC28B-5D2D-4045-890D-2E633AE2388C}" srcOrd="0" destOrd="0" presId="urn:microsoft.com/office/officeart/2009/3/layout/StepUpProcess"/>
    <dgm:cxn modelId="{BC433E72-59E2-4D5D-AB38-D80F73CE6162}" type="presParOf" srcId="{7B4EC28B-5D2D-4045-890D-2E633AE2388C}" destId="{54FFBF15-D4CC-49F1-BE24-79DAFC86641E}" srcOrd="0" destOrd="0" presId="urn:microsoft.com/office/officeart/2009/3/layout/StepUpProcess"/>
    <dgm:cxn modelId="{3B641DBD-6E45-4469-8DA2-427AC7D119D7}" type="presParOf" srcId="{7B4EC28B-5D2D-4045-890D-2E633AE2388C}" destId="{2D67FBB5-BEDE-4084-947B-009938E4E430}" srcOrd="1" destOrd="0" presId="urn:microsoft.com/office/officeart/2009/3/layout/StepUpProcess"/>
    <dgm:cxn modelId="{2CA1539A-5299-475C-8364-BAFCE4965B51}" type="presParOf" srcId="{7B4EC28B-5D2D-4045-890D-2E633AE2388C}" destId="{54DC5EB4-ABC5-4495-8FA8-C6D7E49A4159}" srcOrd="2" destOrd="0" presId="urn:microsoft.com/office/officeart/2009/3/layout/StepUpProcess"/>
    <dgm:cxn modelId="{E47546A7-265F-48D9-94C0-E39765705711}" type="presParOf" srcId="{411AF3F2-CCA1-4A3C-9E68-523D3AAC0606}" destId="{7741D7F1-E3A6-4007-BF8D-8EBB370E3564}" srcOrd="1" destOrd="0" presId="urn:microsoft.com/office/officeart/2009/3/layout/StepUpProcess"/>
    <dgm:cxn modelId="{EC970C39-3D27-4402-863C-F221A07D15BE}" type="presParOf" srcId="{7741D7F1-E3A6-4007-BF8D-8EBB370E3564}" destId="{014D1ABE-90CA-4979-8FDF-4ABF858CFA30}" srcOrd="0" destOrd="0" presId="urn:microsoft.com/office/officeart/2009/3/layout/StepUpProcess"/>
    <dgm:cxn modelId="{5885D494-52D1-441D-A924-BBBFE228F600}" type="presParOf" srcId="{411AF3F2-CCA1-4A3C-9E68-523D3AAC0606}" destId="{97C8319F-CC76-45E2-B4C7-45BA4A608B13}" srcOrd="2" destOrd="0" presId="urn:microsoft.com/office/officeart/2009/3/layout/StepUpProcess"/>
    <dgm:cxn modelId="{8ED191DA-E8E9-45D2-A5CB-6D187071B949}" type="presParOf" srcId="{97C8319F-CC76-45E2-B4C7-45BA4A608B13}" destId="{294A3419-D159-481D-8354-6E18C1EA034A}" srcOrd="0" destOrd="0" presId="urn:microsoft.com/office/officeart/2009/3/layout/StepUpProcess"/>
    <dgm:cxn modelId="{7D0BCC3E-3BFB-4694-A5D4-8F39982F23F4}" type="presParOf" srcId="{97C8319F-CC76-45E2-B4C7-45BA4A608B13}" destId="{1257F0D8-8FB8-4E6A-A2D9-6B57D48EAD15}" srcOrd="1" destOrd="0" presId="urn:microsoft.com/office/officeart/2009/3/layout/StepUpProcess"/>
    <dgm:cxn modelId="{A354DE9E-EEA2-430A-A8A6-8863C5425D8D}" type="presParOf" srcId="{97C8319F-CC76-45E2-B4C7-45BA4A608B13}" destId="{BEE28DE5-B968-4ED9-9328-798F7F0627A6}" srcOrd="2" destOrd="0" presId="urn:microsoft.com/office/officeart/2009/3/layout/StepUpProcess"/>
    <dgm:cxn modelId="{4D8F9750-2F89-4F73-A4A2-BDE627580678}" type="presParOf" srcId="{411AF3F2-CCA1-4A3C-9E68-523D3AAC0606}" destId="{487D80E9-4A35-4255-B609-3E0BD2671372}" srcOrd="3" destOrd="0" presId="urn:microsoft.com/office/officeart/2009/3/layout/StepUpProcess"/>
    <dgm:cxn modelId="{3422C6B0-6EA9-4940-BA87-41DFDF686EB3}" type="presParOf" srcId="{487D80E9-4A35-4255-B609-3E0BD2671372}" destId="{7C6C64D1-0463-4C19-85AE-C5034A9793F0}" srcOrd="0" destOrd="0" presId="urn:microsoft.com/office/officeart/2009/3/layout/StepUpProcess"/>
    <dgm:cxn modelId="{3E0291E4-5037-4546-9465-A313BF19FCBD}" type="presParOf" srcId="{411AF3F2-CCA1-4A3C-9E68-523D3AAC0606}" destId="{DD802477-886E-4C82-8489-A2BC5A476052}" srcOrd="4" destOrd="0" presId="urn:microsoft.com/office/officeart/2009/3/layout/StepUpProcess"/>
    <dgm:cxn modelId="{A4B50BAA-3D84-4539-B5B6-08159C736365}" type="presParOf" srcId="{DD802477-886E-4C82-8489-A2BC5A476052}" destId="{69A023BC-9230-424F-A8D0-1175BA2E64D8}" srcOrd="0" destOrd="0" presId="urn:microsoft.com/office/officeart/2009/3/layout/StepUpProcess"/>
    <dgm:cxn modelId="{8C5ABDDC-1891-4931-83D3-13914188A1DD}" type="presParOf" srcId="{DD802477-886E-4C82-8489-A2BC5A476052}" destId="{D50D892E-7446-4596-B8F3-F97DA4F09104}" srcOrd="1" destOrd="0" presId="urn:microsoft.com/office/officeart/2009/3/layout/StepUpProcess"/>
    <dgm:cxn modelId="{4B7C622F-51E1-4C6E-8FE1-B6823FED9D44}" type="presParOf" srcId="{DD802477-886E-4C82-8489-A2BC5A476052}" destId="{F56318C6-5A1F-449A-86D3-009497E0CA37}" srcOrd="2" destOrd="0" presId="urn:microsoft.com/office/officeart/2009/3/layout/StepUpProcess"/>
    <dgm:cxn modelId="{4E73B277-514D-4DFD-B06E-8BFE3C62094E}" type="presParOf" srcId="{411AF3F2-CCA1-4A3C-9E68-523D3AAC0606}" destId="{CA133B15-0698-4FC3-B44C-D91A9ECAD014}" srcOrd="5" destOrd="0" presId="urn:microsoft.com/office/officeart/2009/3/layout/StepUpProcess"/>
    <dgm:cxn modelId="{FCEEB74E-926D-4A01-9464-BF74E5208E43}" type="presParOf" srcId="{CA133B15-0698-4FC3-B44C-D91A9ECAD014}" destId="{C8EBE878-8F2F-4FE8-94B8-21A84EC6E81C}" srcOrd="0" destOrd="0" presId="urn:microsoft.com/office/officeart/2009/3/layout/StepUpProcess"/>
    <dgm:cxn modelId="{E46C2C95-19CC-420E-9AF3-0F2678C10630}" type="presParOf" srcId="{411AF3F2-CCA1-4A3C-9E68-523D3AAC0606}" destId="{BF749A2D-FB76-4716-B1D3-8C2A48F0878C}" srcOrd="6" destOrd="0" presId="urn:microsoft.com/office/officeart/2009/3/layout/StepUpProcess"/>
    <dgm:cxn modelId="{E7B47E95-5DB0-4876-A66C-E5D30A6AC6A8}" type="presParOf" srcId="{BF749A2D-FB76-4716-B1D3-8C2A48F0878C}" destId="{BBC477A8-DC0B-476D-92A8-8192484BF0A0}" srcOrd="0" destOrd="0" presId="urn:microsoft.com/office/officeart/2009/3/layout/StepUpProcess"/>
    <dgm:cxn modelId="{78CF4951-6983-4F0D-AEF0-BE9DAFD4B246}" type="presParOf" srcId="{BF749A2D-FB76-4716-B1D3-8C2A48F0878C}" destId="{286950B1-2F5A-4126-AD75-DAF66B2405B8}" srcOrd="1" destOrd="0" presId="urn:microsoft.com/office/officeart/2009/3/layout/StepUpProcess"/>
    <dgm:cxn modelId="{59CEC67D-E2E6-488D-9967-97ACEECBBCB9}" type="presParOf" srcId="{BF749A2D-FB76-4716-B1D3-8C2A48F0878C}" destId="{FCA0BEA7-7C36-4CD0-BDA6-0CFFD25B1E99}" srcOrd="2" destOrd="0" presId="urn:microsoft.com/office/officeart/2009/3/layout/StepUpProcess"/>
    <dgm:cxn modelId="{FDEACFFC-F87B-4944-89E3-323B1105AB4B}" type="presParOf" srcId="{411AF3F2-CCA1-4A3C-9E68-523D3AAC0606}" destId="{D6CADDD0-A19D-4DAF-B911-4EF7FFC7CC57}" srcOrd="7" destOrd="0" presId="urn:microsoft.com/office/officeart/2009/3/layout/StepUpProcess"/>
    <dgm:cxn modelId="{0F06EC76-0B9E-444F-8C52-590AD8A9A233}" type="presParOf" srcId="{D6CADDD0-A19D-4DAF-B911-4EF7FFC7CC57}" destId="{00578613-E4F6-4F4A-AF87-9155040B66C1}" srcOrd="0" destOrd="0" presId="urn:microsoft.com/office/officeart/2009/3/layout/StepUpProcess"/>
    <dgm:cxn modelId="{365ADCDE-84DE-4439-95A4-586A35AC8CAE}" type="presParOf" srcId="{411AF3F2-CCA1-4A3C-9E68-523D3AAC0606}" destId="{3CD4B1E4-3100-42DE-AABC-20D6D157618D}" srcOrd="8" destOrd="0" presId="urn:microsoft.com/office/officeart/2009/3/layout/StepUpProcess"/>
    <dgm:cxn modelId="{8437BD29-8236-472A-BBC0-5BA3CD728127}" type="presParOf" srcId="{3CD4B1E4-3100-42DE-AABC-20D6D157618D}" destId="{72E26079-317A-4E58-BF3F-33EEEA08A513}" srcOrd="0" destOrd="0" presId="urn:microsoft.com/office/officeart/2009/3/layout/StepUpProcess"/>
    <dgm:cxn modelId="{104A7EEC-41E8-4F39-812B-C558DE726763}" type="presParOf" srcId="{3CD4B1E4-3100-42DE-AABC-20D6D157618D}" destId="{33A278DC-B6E6-44CC-BE7A-E69BBAA9EB6E}" srcOrd="1" destOrd="0" presId="urn:microsoft.com/office/officeart/2009/3/layout/StepUpProcess"/>
    <dgm:cxn modelId="{7CCDC793-2410-4621-A197-59FFEA34558E}" type="presParOf" srcId="{3CD4B1E4-3100-42DE-AABC-20D6D157618D}" destId="{938E8F5B-D96B-447F-9C2D-CAE9A4318005}" srcOrd="2" destOrd="0" presId="urn:microsoft.com/office/officeart/2009/3/layout/StepUpProcess"/>
    <dgm:cxn modelId="{E12E224E-2FE8-41BD-B272-6294E0C2BB96}" type="presParOf" srcId="{411AF3F2-CCA1-4A3C-9E68-523D3AAC0606}" destId="{42BACDA8-94CF-4ED5-A483-A6CF28765914}" srcOrd="9" destOrd="0" presId="urn:microsoft.com/office/officeart/2009/3/layout/StepUpProcess"/>
    <dgm:cxn modelId="{898EF5A8-9AC8-47F5-99A6-DD647FBDF84D}" type="presParOf" srcId="{42BACDA8-94CF-4ED5-A483-A6CF28765914}" destId="{63B91D86-3F69-4033-B228-C7A513D4DED1}" srcOrd="0" destOrd="0" presId="urn:microsoft.com/office/officeart/2009/3/layout/StepUpProcess"/>
    <dgm:cxn modelId="{8BE74FCE-4745-4B8D-825C-00C3D6146916}" type="presParOf" srcId="{411AF3F2-CCA1-4A3C-9E68-523D3AAC0606}" destId="{76DC63ED-8F4A-4237-9C41-A31284B16DCA}" srcOrd="10" destOrd="0" presId="urn:microsoft.com/office/officeart/2009/3/layout/StepUpProcess"/>
    <dgm:cxn modelId="{44E5F6A0-B7EA-4916-A2CF-F8947845DC73}" type="presParOf" srcId="{76DC63ED-8F4A-4237-9C41-A31284B16DCA}" destId="{84AF1D02-43B2-4619-9D63-7B94F129C582}" srcOrd="0" destOrd="0" presId="urn:microsoft.com/office/officeart/2009/3/layout/StepUpProcess"/>
    <dgm:cxn modelId="{4764BD91-23EB-4C38-ACAC-2E0728BF9D77}" type="presParOf" srcId="{76DC63ED-8F4A-4237-9C41-A31284B16DCA}" destId="{A44B2F34-6ACA-4E0C-9621-EDD3A8C62145}" srcOrd="1" destOrd="0" presId="urn:microsoft.com/office/officeart/2009/3/layout/StepUpProcess"/>
    <dgm:cxn modelId="{198D1114-ACD2-4CB9-BEF7-1068A783CCD1}" type="presParOf" srcId="{76DC63ED-8F4A-4237-9C41-A31284B16DCA}" destId="{40E81A2F-328A-4DCD-8345-E32843FF1E4B}" srcOrd="2" destOrd="0" presId="urn:microsoft.com/office/officeart/2009/3/layout/StepUpProcess"/>
    <dgm:cxn modelId="{79F5C300-2F6C-436B-8B4B-AE8F69A3766F}" type="presParOf" srcId="{411AF3F2-CCA1-4A3C-9E68-523D3AAC0606}" destId="{3584243E-1D16-4D18-B353-8EA78EFA8629}" srcOrd="11" destOrd="0" presId="urn:microsoft.com/office/officeart/2009/3/layout/StepUpProcess"/>
    <dgm:cxn modelId="{C0483A15-5D71-4276-9C52-B51A424CE807}" type="presParOf" srcId="{3584243E-1D16-4D18-B353-8EA78EFA8629}" destId="{AD9DA14C-CA3A-4299-9C71-3D4715AD7119}" srcOrd="0" destOrd="0" presId="urn:microsoft.com/office/officeart/2009/3/layout/StepUpProcess"/>
    <dgm:cxn modelId="{9883011A-54DC-4699-B51D-3C65FF82464D}" type="presParOf" srcId="{411AF3F2-CCA1-4A3C-9E68-523D3AAC0606}" destId="{6619AACC-DB16-4FBC-A53C-65A24A27BA07}" srcOrd="12" destOrd="0" presId="urn:microsoft.com/office/officeart/2009/3/layout/StepUpProcess"/>
    <dgm:cxn modelId="{FF9CBC59-6F26-444E-9787-DFA15748B018}" type="presParOf" srcId="{6619AACC-DB16-4FBC-A53C-65A24A27BA07}" destId="{E8C1AC5E-C00D-4A1E-9DE9-FAA59D154A20}" srcOrd="0" destOrd="0" presId="urn:microsoft.com/office/officeart/2009/3/layout/StepUpProcess"/>
    <dgm:cxn modelId="{AA33AE91-5EC6-471D-BE14-8225742782BC}" type="presParOf" srcId="{6619AACC-DB16-4FBC-A53C-65A24A27BA07}" destId="{2F8FB38A-CDDC-46BC-B965-8E056A11203B}" srcOrd="1" destOrd="0" presId="urn:microsoft.com/office/officeart/2009/3/layout/StepUpProcess"/>
    <dgm:cxn modelId="{62EE0159-15A7-4B9F-87E4-552AEC5AEEF7}" type="presParOf" srcId="{6619AACC-DB16-4FBC-A53C-65A24A27BA07}" destId="{262477FB-DD12-458D-83FB-14E14ABCB4BC}" srcOrd="2" destOrd="0" presId="urn:microsoft.com/office/officeart/2009/3/layout/StepUpProcess"/>
    <dgm:cxn modelId="{8792330B-4D47-4A8D-B872-C28D9861811F}" type="presParOf" srcId="{411AF3F2-CCA1-4A3C-9E68-523D3AAC0606}" destId="{D22B718A-891E-49C4-8A2C-8B7690F9AF62}" srcOrd="13" destOrd="0" presId="urn:microsoft.com/office/officeart/2009/3/layout/StepUpProcess"/>
    <dgm:cxn modelId="{FA02F62F-9286-4D16-988E-5CC271BD6A73}" type="presParOf" srcId="{D22B718A-891E-49C4-8A2C-8B7690F9AF62}" destId="{576EDA22-D2CD-46B3-8434-8275E5221FD0}" srcOrd="0" destOrd="0" presId="urn:microsoft.com/office/officeart/2009/3/layout/StepUpProcess"/>
    <dgm:cxn modelId="{C13D519D-9315-4952-890B-5A0F6F61C3D5}" type="presParOf" srcId="{411AF3F2-CCA1-4A3C-9E68-523D3AAC0606}" destId="{35D10322-9A18-4CA7-90F8-DD0BCB20EFBC}" srcOrd="14" destOrd="0" presId="urn:microsoft.com/office/officeart/2009/3/layout/StepUpProcess"/>
    <dgm:cxn modelId="{5E6B4CC3-0FDB-44CE-B419-314F631218E3}" type="presParOf" srcId="{35D10322-9A18-4CA7-90F8-DD0BCB20EFBC}" destId="{B6BC11F7-9D61-480C-A5CE-63DD595F4E51}" srcOrd="0" destOrd="0" presId="urn:microsoft.com/office/officeart/2009/3/layout/StepUpProcess"/>
    <dgm:cxn modelId="{5C45A0FA-E32F-4EBA-87C7-6F27C3800649}" type="presParOf" srcId="{35D10322-9A18-4CA7-90F8-DD0BCB20EFBC}" destId="{EBEF49E5-CCC8-42F8-9C3A-B84725603D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Отбор подрядчиков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Реализация микропроектов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Сдача-приемка объектов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Мониторинг</a:t>
          </a:r>
          <a:endParaRPr lang="en-US" sz="2200" b="1" dirty="0" smtClean="0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B5CD8-4071-4D77-95CC-951E721883A3}" type="presOf" srcId="{E31DC8B3-87E8-4E23-81BF-23D5172FEBC0}" destId="{F65DD368-081B-604C-8D06-709BF1821EBC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7BA99E1C-2F7A-4A2C-A0C7-63EE562A14C4}" type="presOf" srcId="{1663370A-4D25-46AF-A892-40A93BA96073}" destId="{5A0C0044-0339-C049-B9A7-C4277606AF56}" srcOrd="0" destOrd="0" presId="urn:microsoft.com/office/officeart/2005/8/layout/process2"/>
    <dgm:cxn modelId="{1829ABF7-B083-435B-864E-5309B40DA61C}" type="presOf" srcId="{CF62576C-9F68-40B8-8DB6-46ABC39284C0}" destId="{29196BDD-0C53-3D42-A901-3A9B0F9D0236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13131503-63B2-4719-8631-EE5FAB40E25C}" type="presOf" srcId="{053196D4-E3A6-42BC-99D6-118A674992A9}" destId="{7A71B8D9-BFDF-1747-A7FF-AFAD2850EBCD}" srcOrd="0" destOrd="0" presId="urn:microsoft.com/office/officeart/2005/8/layout/process2"/>
    <dgm:cxn modelId="{9A8ECB37-1D30-43DF-965E-5B9065B43CFD}" type="presOf" srcId="{E31DC8B3-87E8-4E23-81BF-23D5172FEBC0}" destId="{10657F8C-C464-E549-9800-1DA17F14981A}" srcOrd="1" destOrd="0" presId="urn:microsoft.com/office/officeart/2005/8/layout/process2"/>
    <dgm:cxn modelId="{932D0FBA-BD2D-45DC-AB10-E4C540966CBB}" type="presOf" srcId="{CF62576C-9F68-40B8-8DB6-46ABC39284C0}" destId="{26C86B82-AFA6-524D-9EF0-16D4E78D690E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D025B2AE-7C83-4CC1-98B5-C78A42C98F9E}" type="presOf" srcId="{6A22799C-5680-4824-A612-29F81AA25151}" destId="{C0856C38-DA55-0B4F-9DF8-310FD78C0B3A}" srcOrd="0" destOrd="0" presId="urn:microsoft.com/office/officeart/2005/8/layout/process2"/>
    <dgm:cxn modelId="{EF5E70C3-506E-4DBC-ACCE-72A9C700C521}" type="presOf" srcId="{D0BE4B70-AF0D-4330-B6EB-EE43A1A0C737}" destId="{B20F0D08-C56E-024E-9DA1-AF80007F5AE0}" srcOrd="0" destOrd="0" presId="urn:microsoft.com/office/officeart/2005/8/layout/process2"/>
    <dgm:cxn modelId="{8AE0BBB8-3E1B-4644-84E9-B241F69AD2E0}" type="presOf" srcId="{47586724-4A2E-44D7-BA11-1BEE250CFE3D}" destId="{31C204A0-E2F3-9040-B5E6-B84D0E3D5F7C}" srcOrd="1" destOrd="0" presId="urn:microsoft.com/office/officeart/2005/8/layout/process2"/>
    <dgm:cxn modelId="{79323860-8B63-428C-89CB-D32FC572AB85}" type="presOf" srcId="{F3BF33B4-E161-4D3F-9729-1C06A3B043A2}" destId="{692FE0B2-F984-0C4D-9CD8-C05C12F32A2B}" srcOrd="0" destOrd="0" presId="urn:microsoft.com/office/officeart/2005/8/layout/process2"/>
    <dgm:cxn modelId="{700200EB-86ED-40D7-90D3-E5F578741A84}" type="presOf" srcId="{47586724-4A2E-44D7-BA11-1BEE250CFE3D}" destId="{9AB3FDB4-B2B4-984C-8340-F6EAE1307C99}" srcOrd="0" destOrd="0" presId="urn:microsoft.com/office/officeart/2005/8/layout/process2"/>
    <dgm:cxn modelId="{B85A4A3C-B0FE-469F-A0E9-A202E68B904A}" type="presParOf" srcId="{692FE0B2-F984-0C4D-9CD8-C05C12F32A2B}" destId="{C0856C38-DA55-0B4F-9DF8-310FD78C0B3A}" srcOrd="0" destOrd="0" presId="urn:microsoft.com/office/officeart/2005/8/layout/process2"/>
    <dgm:cxn modelId="{190EC5DD-4184-4309-9366-105F20343B64}" type="presParOf" srcId="{692FE0B2-F984-0C4D-9CD8-C05C12F32A2B}" destId="{29196BDD-0C53-3D42-A901-3A9B0F9D0236}" srcOrd="1" destOrd="0" presId="urn:microsoft.com/office/officeart/2005/8/layout/process2"/>
    <dgm:cxn modelId="{6737A3C9-8C32-4271-AC83-3B44C832FDB2}" type="presParOf" srcId="{29196BDD-0C53-3D42-A901-3A9B0F9D0236}" destId="{26C86B82-AFA6-524D-9EF0-16D4E78D690E}" srcOrd="0" destOrd="0" presId="urn:microsoft.com/office/officeart/2005/8/layout/process2"/>
    <dgm:cxn modelId="{C59F3805-1BF2-45C0-8610-661FF7655D09}" type="presParOf" srcId="{692FE0B2-F984-0C4D-9CD8-C05C12F32A2B}" destId="{7A71B8D9-BFDF-1747-A7FF-AFAD2850EBCD}" srcOrd="2" destOrd="0" presId="urn:microsoft.com/office/officeart/2005/8/layout/process2"/>
    <dgm:cxn modelId="{115C46B5-84FC-45A2-BD5B-67F4A8AB0AEC}" type="presParOf" srcId="{692FE0B2-F984-0C4D-9CD8-C05C12F32A2B}" destId="{F65DD368-081B-604C-8D06-709BF1821EBC}" srcOrd="3" destOrd="0" presId="urn:microsoft.com/office/officeart/2005/8/layout/process2"/>
    <dgm:cxn modelId="{7B756AF9-0080-41D1-9FD2-E525ED9E7AFB}" type="presParOf" srcId="{F65DD368-081B-604C-8D06-709BF1821EBC}" destId="{10657F8C-C464-E549-9800-1DA17F14981A}" srcOrd="0" destOrd="0" presId="urn:microsoft.com/office/officeart/2005/8/layout/process2"/>
    <dgm:cxn modelId="{79BF7678-9466-4695-B66A-4FAD2E7143DD}" type="presParOf" srcId="{692FE0B2-F984-0C4D-9CD8-C05C12F32A2B}" destId="{B20F0D08-C56E-024E-9DA1-AF80007F5AE0}" srcOrd="4" destOrd="0" presId="urn:microsoft.com/office/officeart/2005/8/layout/process2"/>
    <dgm:cxn modelId="{8A02E160-FC6F-4956-9A4F-6B0E169100B4}" type="presParOf" srcId="{692FE0B2-F984-0C4D-9CD8-C05C12F32A2B}" destId="{9AB3FDB4-B2B4-984C-8340-F6EAE1307C99}" srcOrd="5" destOrd="0" presId="urn:microsoft.com/office/officeart/2005/8/layout/process2"/>
    <dgm:cxn modelId="{16B02780-EE0E-4B32-BC42-C4C5C7E4A3FA}" type="presParOf" srcId="{9AB3FDB4-B2B4-984C-8340-F6EAE1307C99}" destId="{31C204A0-E2F3-9040-B5E6-B84D0E3D5F7C}" srcOrd="0" destOrd="0" presId="urn:microsoft.com/office/officeart/2005/8/layout/process2"/>
    <dgm:cxn modelId="{1E50E293-2608-4415-82E1-E78DACB09D3E}" type="presParOf" srcId="{692FE0B2-F984-0C4D-9CD8-C05C12F32A2B}" destId="{5A0C0044-0339-C049-B9A7-C4277606AF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Обучение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Собрания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Подготовка конкурсной заявки</a:t>
          </a:r>
          <a:endParaRPr lang="en-US" sz="2200" b="1" dirty="0" smtClean="0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2D2154FC-0EEE-499D-AB87-E9C31999BE0E}">
      <dgm:prSet phldrT="[Text]" custT="1"/>
      <dgm:spPr/>
      <dgm:t>
        <a:bodyPr/>
        <a:lstStyle/>
        <a:p>
          <a:r>
            <a:rPr lang="ru-RU" sz="2400" b="1" dirty="0" smtClean="0"/>
            <a:t>Отбор микропроектов</a:t>
          </a:r>
          <a:endParaRPr lang="en-US" sz="2400" b="1" dirty="0"/>
        </a:p>
      </dgm:t>
    </dgm:pt>
    <dgm:pt modelId="{89335FC8-5D9D-4314-8F1F-1E8B205C793A}" type="parTrans" cxnId="{F42F252C-6290-49CB-A04A-443DA7A768D7}">
      <dgm:prSet/>
      <dgm:spPr/>
      <dgm:t>
        <a:bodyPr/>
        <a:lstStyle/>
        <a:p>
          <a:endParaRPr lang="en-US"/>
        </a:p>
      </dgm:t>
    </dgm:pt>
    <dgm:pt modelId="{6EA477BA-8B46-408A-BAB3-4C798C1CDD00}" type="sibTrans" cxnId="{F42F252C-6290-49CB-A04A-443DA7A768D7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5" custLinFactNeighborX="2632" custLinFactNeighborY="1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C202-E6F3-2D4B-ABF0-FCCC918A54C7}" type="pres">
      <dgm:prSet presAssocID="{55B4FB13-F634-4868-B27F-2561986828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9D31BA-F672-184D-865D-FC3074460B29}" type="pres">
      <dgm:prSet presAssocID="{55B4FB13-F634-4868-B27F-2561986828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AAE62D-28E7-AB49-8167-664B9B8D6AF1}" type="pres">
      <dgm:prSet presAssocID="{2D2154FC-0EEE-499D-AB87-E9C31999BE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6AFCD-0B22-4D62-B67C-75F43937F4F3}" type="presOf" srcId="{55B4FB13-F634-4868-B27F-2561986828FA}" destId="{8F9D31BA-F672-184D-865D-FC3074460B29}" srcOrd="1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4E9E9682-9828-4389-A34E-06D6156F3F4C}" type="presOf" srcId="{1663370A-4D25-46AF-A892-40A93BA96073}" destId="{5A0C0044-0339-C049-B9A7-C4277606AF56}" srcOrd="0" destOrd="0" presId="urn:microsoft.com/office/officeart/2005/8/layout/process2"/>
    <dgm:cxn modelId="{FC31EF1F-71C2-4A52-8A44-20AE87A73858}" type="presOf" srcId="{D0BE4B70-AF0D-4330-B6EB-EE43A1A0C737}" destId="{B20F0D08-C56E-024E-9DA1-AF80007F5AE0}" srcOrd="0" destOrd="0" presId="urn:microsoft.com/office/officeart/2005/8/layout/process2"/>
    <dgm:cxn modelId="{F42F252C-6290-49CB-A04A-443DA7A768D7}" srcId="{F3BF33B4-E161-4D3F-9729-1C06A3B043A2}" destId="{2D2154FC-0EEE-499D-AB87-E9C31999BE0E}" srcOrd="4" destOrd="0" parTransId="{89335FC8-5D9D-4314-8F1F-1E8B205C793A}" sibTransId="{6EA477BA-8B46-408A-BAB3-4C798C1CDD00}"/>
    <dgm:cxn modelId="{740EF6D9-04A2-4230-9AAA-6B90305EFD41}" type="presOf" srcId="{CF62576C-9F68-40B8-8DB6-46ABC39284C0}" destId="{29196BDD-0C53-3D42-A901-3A9B0F9D0236}" srcOrd="0" destOrd="0" presId="urn:microsoft.com/office/officeart/2005/8/layout/process2"/>
    <dgm:cxn modelId="{FB7DCA22-657F-4F02-A786-870F65B5773D}" type="presOf" srcId="{55B4FB13-F634-4868-B27F-2561986828FA}" destId="{0FF3C202-E6F3-2D4B-ABF0-FCCC918A54C7}" srcOrd="0" destOrd="0" presId="urn:microsoft.com/office/officeart/2005/8/layout/process2"/>
    <dgm:cxn modelId="{71531CB0-723A-47BE-BBCD-09D14FF091BB}" type="presOf" srcId="{E31DC8B3-87E8-4E23-81BF-23D5172FEBC0}" destId="{10657F8C-C464-E549-9800-1DA17F14981A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B3A1F058-1FD7-4AE1-8532-ACBCFC850440}" type="presOf" srcId="{CF62576C-9F68-40B8-8DB6-46ABC39284C0}" destId="{26C86B82-AFA6-524D-9EF0-16D4E78D690E}" srcOrd="1" destOrd="0" presId="urn:microsoft.com/office/officeart/2005/8/layout/process2"/>
    <dgm:cxn modelId="{D2ED5BA6-0A53-4799-B6E2-AD52DF1F0BA4}" type="presOf" srcId="{053196D4-E3A6-42BC-99D6-118A674992A9}" destId="{7A71B8D9-BFDF-1747-A7FF-AFAD2850EBCD}" srcOrd="0" destOrd="0" presId="urn:microsoft.com/office/officeart/2005/8/layout/process2"/>
    <dgm:cxn modelId="{44B3EDF2-EDD8-42F3-B804-AA507CEAE499}" type="presOf" srcId="{E31DC8B3-87E8-4E23-81BF-23D5172FEBC0}" destId="{F65DD368-081B-604C-8D06-709BF1821EBC}" srcOrd="0" destOrd="0" presId="urn:microsoft.com/office/officeart/2005/8/layout/process2"/>
    <dgm:cxn modelId="{AD35B53C-4B7D-463D-947A-FE9DFC6DB13E}" type="presOf" srcId="{47586724-4A2E-44D7-BA11-1BEE250CFE3D}" destId="{31C204A0-E2F3-9040-B5E6-B84D0E3D5F7C}" srcOrd="1" destOrd="0" presId="urn:microsoft.com/office/officeart/2005/8/layout/process2"/>
    <dgm:cxn modelId="{0AF90678-0483-480A-96B4-D42CC74B91C6}" type="presOf" srcId="{47586724-4A2E-44D7-BA11-1BEE250CFE3D}" destId="{9AB3FDB4-B2B4-984C-8340-F6EAE1307C99}" srcOrd="0" destOrd="0" presId="urn:microsoft.com/office/officeart/2005/8/layout/process2"/>
    <dgm:cxn modelId="{0C20E4CB-C460-4D9F-943E-B110BA4FEEA8}" type="presOf" srcId="{6A22799C-5680-4824-A612-29F81AA25151}" destId="{C0856C38-DA55-0B4F-9DF8-310FD78C0B3A}" srcOrd="0" destOrd="0" presId="urn:microsoft.com/office/officeart/2005/8/layout/process2"/>
    <dgm:cxn modelId="{87993D46-7636-435E-98D1-7BF88EFA6360}" type="presOf" srcId="{F3BF33B4-E161-4D3F-9729-1C06A3B043A2}" destId="{692FE0B2-F984-0C4D-9CD8-C05C12F32A2B}" srcOrd="0" destOrd="0" presId="urn:microsoft.com/office/officeart/2005/8/layout/process2"/>
    <dgm:cxn modelId="{CDE5D370-05BF-4ACC-85AF-28DCD8ACF7CE}" type="presOf" srcId="{2D2154FC-0EEE-499D-AB87-E9C31999BE0E}" destId="{C0AAE62D-28E7-AB49-8167-664B9B8D6AF1}" srcOrd="0" destOrd="0" presId="urn:microsoft.com/office/officeart/2005/8/layout/process2"/>
    <dgm:cxn modelId="{2D866CA3-A4BA-4BB3-BB00-D9406B197A0C}" type="presParOf" srcId="{692FE0B2-F984-0C4D-9CD8-C05C12F32A2B}" destId="{C0856C38-DA55-0B4F-9DF8-310FD78C0B3A}" srcOrd="0" destOrd="0" presId="urn:microsoft.com/office/officeart/2005/8/layout/process2"/>
    <dgm:cxn modelId="{BE1BE40E-725C-4743-AE95-7CDF76517068}" type="presParOf" srcId="{692FE0B2-F984-0C4D-9CD8-C05C12F32A2B}" destId="{29196BDD-0C53-3D42-A901-3A9B0F9D0236}" srcOrd="1" destOrd="0" presId="urn:microsoft.com/office/officeart/2005/8/layout/process2"/>
    <dgm:cxn modelId="{B19EECAC-DF3F-4EF0-8B2D-16EDBD22BF5E}" type="presParOf" srcId="{29196BDD-0C53-3D42-A901-3A9B0F9D0236}" destId="{26C86B82-AFA6-524D-9EF0-16D4E78D690E}" srcOrd="0" destOrd="0" presId="urn:microsoft.com/office/officeart/2005/8/layout/process2"/>
    <dgm:cxn modelId="{0F3A5860-8B8E-4939-917B-3AC33D5E25BD}" type="presParOf" srcId="{692FE0B2-F984-0C4D-9CD8-C05C12F32A2B}" destId="{7A71B8D9-BFDF-1747-A7FF-AFAD2850EBCD}" srcOrd="2" destOrd="0" presId="urn:microsoft.com/office/officeart/2005/8/layout/process2"/>
    <dgm:cxn modelId="{1F704AF4-E5A2-4A58-960D-ACBF71AFEF69}" type="presParOf" srcId="{692FE0B2-F984-0C4D-9CD8-C05C12F32A2B}" destId="{F65DD368-081B-604C-8D06-709BF1821EBC}" srcOrd="3" destOrd="0" presId="urn:microsoft.com/office/officeart/2005/8/layout/process2"/>
    <dgm:cxn modelId="{50042D69-5486-48A8-AEEB-917AA73938BD}" type="presParOf" srcId="{F65DD368-081B-604C-8D06-709BF1821EBC}" destId="{10657F8C-C464-E549-9800-1DA17F14981A}" srcOrd="0" destOrd="0" presId="urn:microsoft.com/office/officeart/2005/8/layout/process2"/>
    <dgm:cxn modelId="{C3CE2C41-8616-4987-85C8-90C61EDFDE46}" type="presParOf" srcId="{692FE0B2-F984-0C4D-9CD8-C05C12F32A2B}" destId="{B20F0D08-C56E-024E-9DA1-AF80007F5AE0}" srcOrd="4" destOrd="0" presId="urn:microsoft.com/office/officeart/2005/8/layout/process2"/>
    <dgm:cxn modelId="{36E9650F-10AD-4E87-84E1-6B58323DB758}" type="presParOf" srcId="{692FE0B2-F984-0C4D-9CD8-C05C12F32A2B}" destId="{9AB3FDB4-B2B4-984C-8340-F6EAE1307C99}" srcOrd="5" destOrd="0" presId="urn:microsoft.com/office/officeart/2005/8/layout/process2"/>
    <dgm:cxn modelId="{7D008F53-9C06-4FCD-8AE2-2466FE6B41B1}" type="presParOf" srcId="{9AB3FDB4-B2B4-984C-8340-F6EAE1307C99}" destId="{31C204A0-E2F3-9040-B5E6-B84D0E3D5F7C}" srcOrd="0" destOrd="0" presId="urn:microsoft.com/office/officeart/2005/8/layout/process2"/>
    <dgm:cxn modelId="{7D0104AD-4B04-46A9-80D6-29A6705AE6FD}" type="presParOf" srcId="{692FE0B2-F984-0C4D-9CD8-C05C12F32A2B}" destId="{5A0C0044-0339-C049-B9A7-C4277606AF56}" srcOrd="6" destOrd="0" presId="urn:microsoft.com/office/officeart/2005/8/layout/process2"/>
    <dgm:cxn modelId="{E2E30786-3D3A-4324-91DF-439A6D43D556}" type="presParOf" srcId="{692FE0B2-F984-0C4D-9CD8-C05C12F32A2B}" destId="{0FF3C202-E6F3-2D4B-ABF0-FCCC918A54C7}" srcOrd="7" destOrd="0" presId="urn:microsoft.com/office/officeart/2005/8/layout/process2"/>
    <dgm:cxn modelId="{73260E47-902C-4BC5-9E93-6ED3F9E45A82}" type="presParOf" srcId="{0FF3C202-E6F3-2D4B-ABF0-FCCC918A54C7}" destId="{8F9D31BA-F672-184D-865D-FC3074460B29}" srcOrd="0" destOrd="0" presId="urn:microsoft.com/office/officeart/2005/8/layout/process2"/>
    <dgm:cxn modelId="{22E668D3-3C89-4096-8010-395604184B23}" type="presParOf" srcId="{692FE0B2-F984-0C4D-9CD8-C05C12F32A2B}" destId="{C0AAE62D-28E7-AB49-8167-664B9B8D6A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Обучение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Собрания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Подготовка конкурсной заявки</a:t>
          </a:r>
          <a:endParaRPr lang="en-US" sz="2200" b="1" dirty="0" smtClean="0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2D2154FC-0EEE-499D-AB87-E9C31999BE0E}">
      <dgm:prSet phldrT="[Text]" custT="1"/>
      <dgm:spPr/>
      <dgm:t>
        <a:bodyPr/>
        <a:lstStyle/>
        <a:p>
          <a:r>
            <a:rPr lang="ru-RU" sz="2400" b="1" dirty="0" smtClean="0"/>
            <a:t>Отбор микропроектов</a:t>
          </a:r>
          <a:endParaRPr lang="en-US" sz="2400" b="1" dirty="0"/>
        </a:p>
      </dgm:t>
    </dgm:pt>
    <dgm:pt modelId="{89335FC8-5D9D-4314-8F1F-1E8B205C793A}" type="parTrans" cxnId="{F42F252C-6290-49CB-A04A-443DA7A768D7}">
      <dgm:prSet/>
      <dgm:spPr/>
      <dgm:t>
        <a:bodyPr/>
        <a:lstStyle/>
        <a:p>
          <a:endParaRPr lang="en-US"/>
        </a:p>
      </dgm:t>
    </dgm:pt>
    <dgm:pt modelId="{6EA477BA-8B46-408A-BAB3-4C798C1CDD00}" type="sibTrans" cxnId="{F42F252C-6290-49CB-A04A-443DA7A768D7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C202-E6F3-2D4B-ABF0-FCCC918A54C7}" type="pres">
      <dgm:prSet presAssocID="{55B4FB13-F634-4868-B27F-2561986828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9D31BA-F672-184D-865D-FC3074460B29}" type="pres">
      <dgm:prSet presAssocID="{55B4FB13-F634-4868-B27F-2561986828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AAE62D-28E7-AB49-8167-664B9B8D6AF1}" type="pres">
      <dgm:prSet presAssocID="{2D2154FC-0EEE-499D-AB87-E9C31999BE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AD8CA-0334-4F22-A22E-C97F29C5E247}" type="presOf" srcId="{E31DC8B3-87E8-4E23-81BF-23D5172FEBC0}" destId="{F65DD368-081B-604C-8D06-709BF1821EBC}" srcOrd="0" destOrd="0" presId="urn:microsoft.com/office/officeart/2005/8/layout/process2"/>
    <dgm:cxn modelId="{33B403A7-0CD3-4F95-9CAC-7AA67D3ACFD1}" type="presOf" srcId="{47586724-4A2E-44D7-BA11-1BEE250CFE3D}" destId="{31C204A0-E2F3-9040-B5E6-B84D0E3D5F7C}" srcOrd="1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90559C63-CFAE-455F-8EC1-1F706B7823B1}" type="presOf" srcId="{CF62576C-9F68-40B8-8DB6-46ABC39284C0}" destId="{29196BDD-0C53-3D42-A901-3A9B0F9D0236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F42F252C-6290-49CB-A04A-443DA7A768D7}" srcId="{F3BF33B4-E161-4D3F-9729-1C06A3B043A2}" destId="{2D2154FC-0EEE-499D-AB87-E9C31999BE0E}" srcOrd="4" destOrd="0" parTransId="{89335FC8-5D9D-4314-8F1F-1E8B205C793A}" sibTransId="{6EA477BA-8B46-408A-BAB3-4C798C1CDD00}"/>
    <dgm:cxn modelId="{860D483B-1440-4DBA-8FF2-CAF361EF781F}" type="presOf" srcId="{6A22799C-5680-4824-A612-29F81AA25151}" destId="{C0856C38-DA55-0B4F-9DF8-310FD78C0B3A}" srcOrd="0" destOrd="0" presId="urn:microsoft.com/office/officeart/2005/8/layout/process2"/>
    <dgm:cxn modelId="{832270CE-AE2E-4F63-932E-1BE0F6DCC59D}" type="presOf" srcId="{2D2154FC-0EEE-499D-AB87-E9C31999BE0E}" destId="{C0AAE62D-28E7-AB49-8167-664B9B8D6AF1}" srcOrd="0" destOrd="0" presId="urn:microsoft.com/office/officeart/2005/8/layout/process2"/>
    <dgm:cxn modelId="{CF013DC9-371F-466B-B5DF-D7F20E2E67C3}" type="presOf" srcId="{053196D4-E3A6-42BC-99D6-118A674992A9}" destId="{7A71B8D9-BFDF-1747-A7FF-AFAD2850EBCD}" srcOrd="0" destOrd="0" presId="urn:microsoft.com/office/officeart/2005/8/layout/process2"/>
    <dgm:cxn modelId="{464C04C7-2A1B-485F-8785-5B88EBFA6D5D}" type="presOf" srcId="{55B4FB13-F634-4868-B27F-2561986828FA}" destId="{8F9D31BA-F672-184D-865D-FC3074460B29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411885C4-65B6-4582-B100-9EC19E578D2F}" type="presOf" srcId="{E31DC8B3-87E8-4E23-81BF-23D5172FEBC0}" destId="{10657F8C-C464-E549-9800-1DA17F14981A}" srcOrd="1" destOrd="0" presId="urn:microsoft.com/office/officeart/2005/8/layout/process2"/>
    <dgm:cxn modelId="{6F18CDF5-74E4-42E3-B010-533640205936}" type="presOf" srcId="{F3BF33B4-E161-4D3F-9729-1C06A3B043A2}" destId="{692FE0B2-F984-0C4D-9CD8-C05C12F32A2B}" srcOrd="0" destOrd="0" presId="urn:microsoft.com/office/officeart/2005/8/layout/process2"/>
    <dgm:cxn modelId="{86B29809-9834-4340-AB11-9C2734B48DDC}" type="presOf" srcId="{CF62576C-9F68-40B8-8DB6-46ABC39284C0}" destId="{26C86B82-AFA6-524D-9EF0-16D4E78D690E}" srcOrd="1" destOrd="0" presId="urn:microsoft.com/office/officeart/2005/8/layout/process2"/>
    <dgm:cxn modelId="{37A65B50-42EE-49C1-85E8-7CE0879296DF}" type="presOf" srcId="{47586724-4A2E-44D7-BA11-1BEE250CFE3D}" destId="{9AB3FDB4-B2B4-984C-8340-F6EAE1307C99}" srcOrd="0" destOrd="0" presId="urn:microsoft.com/office/officeart/2005/8/layout/process2"/>
    <dgm:cxn modelId="{84F82CE8-9C5A-4DDB-8D2E-6945D41D38DC}" type="presOf" srcId="{1663370A-4D25-46AF-A892-40A93BA96073}" destId="{5A0C0044-0339-C049-B9A7-C4277606AF56}" srcOrd="0" destOrd="0" presId="urn:microsoft.com/office/officeart/2005/8/layout/process2"/>
    <dgm:cxn modelId="{E9C69F89-BA42-44E5-97FC-464B077536A2}" type="presOf" srcId="{55B4FB13-F634-4868-B27F-2561986828FA}" destId="{0FF3C202-E6F3-2D4B-ABF0-FCCC918A54C7}" srcOrd="0" destOrd="0" presId="urn:microsoft.com/office/officeart/2005/8/layout/process2"/>
    <dgm:cxn modelId="{952D6E6E-C2DF-45DC-8761-D02BDAD21FC6}" type="presOf" srcId="{D0BE4B70-AF0D-4330-B6EB-EE43A1A0C737}" destId="{B20F0D08-C56E-024E-9DA1-AF80007F5AE0}" srcOrd="0" destOrd="0" presId="urn:microsoft.com/office/officeart/2005/8/layout/process2"/>
    <dgm:cxn modelId="{9C4369A1-57BA-412A-B426-F2AE13A2375C}" type="presParOf" srcId="{692FE0B2-F984-0C4D-9CD8-C05C12F32A2B}" destId="{C0856C38-DA55-0B4F-9DF8-310FD78C0B3A}" srcOrd="0" destOrd="0" presId="urn:microsoft.com/office/officeart/2005/8/layout/process2"/>
    <dgm:cxn modelId="{EB156F14-37D2-408B-B3BC-7A17A7732F35}" type="presParOf" srcId="{692FE0B2-F984-0C4D-9CD8-C05C12F32A2B}" destId="{29196BDD-0C53-3D42-A901-3A9B0F9D0236}" srcOrd="1" destOrd="0" presId="urn:microsoft.com/office/officeart/2005/8/layout/process2"/>
    <dgm:cxn modelId="{700B4AFA-8721-4446-ACA4-F3446F04D2A4}" type="presParOf" srcId="{29196BDD-0C53-3D42-A901-3A9B0F9D0236}" destId="{26C86B82-AFA6-524D-9EF0-16D4E78D690E}" srcOrd="0" destOrd="0" presId="urn:microsoft.com/office/officeart/2005/8/layout/process2"/>
    <dgm:cxn modelId="{78336728-DC4A-47F0-AE00-8D4C611EF86B}" type="presParOf" srcId="{692FE0B2-F984-0C4D-9CD8-C05C12F32A2B}" destId="{7A71B8D9-BFDF-1747-A7FF-AFAD2850EBCD}" srcOrd="2" destOrd="0" presId="urn:microsoft.com/office/officeart/2005/8/layout/process2"/>
    <dgm:cxn modelId="{F94737E5-2EB2-4B90-830F-ADB4CCA2F050}" type="presParOf" srcId="{692FE0B2-F984-0C4D-9CD8-C05C12F32A2B}" destId="{F65DD368-081B-604C-8D06-709BF1821EBC}" srcOrd="3" destOrd="0" presId="urn:microsoft.com/office/officeart/2005/8/layout/process2"/>
    <dgm:cxn modelId="{5F7F1E31-B849-4088-8678-E4253484097F}" type="presParOf" srcId="{F65DD368-081B-604C-8D06-709BF1821EBC}" destId="{10657F8C-C464-E549-9800-1DA17F14981A}" srcOrd="0" destOrd="0" presId="urn:microsoft.com/office/officeart/2005/8/layout/process2"/>
    <dgm:cxn modelId="{2670B06C-33D0-41AB-B1C2-33B43C8A0E58}" type="presParOf" srcId="{692FE0B2-F984-0C4D-9CD8-C05C12F32A2B}" destId="{B20F0D08-C56E-024E-9DA1-AF80007F5AE0}" srcOrd="4" destOrd="0" presId="urn:microsoft.com/office/officeart/2005/8/layout/process2"/>
    <dgm:cxn modelId="{4D89B28F-5A9C-42A4-A861-51D5C561BBFC}" type="presParOf" srcId="{692FE0B2-F984-0C4D-9CD8-C05C12F32A2B}" destId="{9AB3FDB4-B2B4-984C-8340-F6EAE1307C99}" srcOrd="5" destOrd="0" presId="urn:microsoft.com/office/officeart/2005/8/layout/process2"/>
    <dgm:cxn modelId="{02FF2479-CB76-4B1C-A2BD-ED29B4F8088D}" type="presParOf" srcId="{9AB3FDB4-B2B4-984C-8340-F6EAE1307C99}" destId="{31C204A0-E2F3-9040-B5E6-B84D0E3D5F7C}" srcOrd="0" destOrd="0" presId="urn:microsoft.com/office/officeart/2005/8/layout/process2"/>
    <dgm:cxn modelId="{110F9162-8B53-475E-A97E-ED827CBE859F}" type="presParOf" srcId="{692FE0B2-F984-0C4D-9CD8-C05C12F32A2B}" destId="{5A0C0044-0339-C049-B9A7-C4277606AF56}" srcOrd="6" destOrd="0" presId="urn:microsoft.com/office/officeart/2005/8/layout/process2"/>
    <dgm:cxn modelId="{A3043FB0-69BF-4DA0-B195-FFA45F5F4C67}" type="presParOf" srcId="{692FE0B2-F984-0C4D-9CD8-C05C12F32A2B}" destId="{0FF3C202-E6F3-2D4B-ABF0-FCCC918A54C7}" srcOrd="7" destOrd="0" presId="urn:microsoft.com/office/officeart/2005/8/layout/process2"/>
    <dgm:cxn modelId="{7510FB54-7F40-43D9-87BF-9914014CB829}" type="presParOf" srcId="{0FF3C202-E6F3-2D4B-ABF0-FCCC918A54C7}" destId="{8F9D31BA-F672-184D-865D-FC3074460B29}" srcOrd="0" destOrd="0" presId="urn:microsoft.com/office/officeart/2005/8/layout/process2"/>
    <dgm:cxn modelId="{BE7AF4C6-89A5-42E0-B35E-FFAFF67A0D71}" type="presParOf" srcId="{692FE0B2-F984-0C4D-9CD8-C05C12F32A2B}" destId="{C0AAE62D-28E7-AB49-8167-664B9B8D6A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Обучение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Собрания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Подготовка конкурсной заявки</a:t>
          </a:r>
          <a:endParaRPr lang="en-US" sz="2200" b="1" dirty="0" smtClean="0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2D2154FC-0EEE-499D-AB87-E9C31999BE0E}">
      <dgm:prSet phldrT="[Text]" custT="1"/>
      <dgm:spPr/>
      <dgm:t>
        <a:bodyPr/>
        <a:lstStyle/>
        <a:p>
          <a:r>
            <a:rPr lang="ru-RU" sz="2400" b="1" dirty="0" smtClean="0"/>
            <a:t>Отбор микропроектов</a:t>
          </a:r>
          <a:endParaRPr lang="en-US" sz="2400" b="1" dirty="0"/>
        </a:p>
      </dgm:t>
    </dgm:pt>
    <dgm:pt modelId="{89335FC8-5D9D-4314-8F1F-1E8B205C793A}" type="parTrans" cxnId="{F42F252C-6290-49CB-A04A-443DA7A768D7}">
      <dgm:prSet/>
      <dgm:spPr/>
      <dgm:t>
        <a:bodyPr/>
        <a:lstStyle/>
        <a:p>
          <a:endParaRPr lang="en-US"/>
        </a:p>
      </dgm:t>
    </dgm:pt>
    <dgm:pt modelId="{6EA477BA-8B46-408A-BAB3-4C798C1CDD00}" type="sibTrans" cxnId="{F42F252C-6290-49CB-A04A-443DA7A768D7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C202-E6F3-2D4B-ABF0-FCCC918A54C7}" type="pres">
      <dgm:prSet presAssocID="{55B4FB13-F634-4868-B27F-2561986828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9D31BA-F672-184D-865D-FC3074460B29}" type="pres">
      <dgm:prSet presAssocID="{55B4FB13-F634-4868-B27F-2561986828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AAE62D-28E7-AB49-8167-664B9B8D6AF1}" type="pres">
      <dgm:prSet presAssocID="{2D2154FC-0EEE-499D-AB87-E9C31999BE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A7F2A-4391-4363-AFE4-00B9506F7EB7}" type="presOf" srcId="{053196D4-E3A6-42BC-99D6-118A674992A9}" destId="{7A71B8D9-BFDF-1747-A7FF-AFAD2850EBCD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A7B5C33D-AD7A-494C-AE19-B0A83309D92D}" type="presOf" srcId="{E31DC8B3-87E8-4E23-81BF-23D5172FEBC0}" destId="{F65DD368-081B-604C-8D06-709BF1821EBC}" srcOrd="0" destOrd="0" presId="urn:microsoft.com/office/officeart/2005/8/layout/process2"/>
    <dgm:cxn modelId="{F77EF8D5-7E8B-4B3C-9EC1-D3519ED77EF1}" type="presOf" srcId="{F3BF33B4-E161-4D3F-9729-1C06A3B043A2}" destId="{692FE0B2-F984-0C4D-9CD8-C05C12F32A2B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F42F252C-6290-49CB-A04A-443DA7A768D7}" srcId="{F3BF33B4-E161-4D3F-9729-1C06A3B043A2}" destId="{2D2154FC-0EEE-499D-AB87-E9C31999BE0E}" srcOrd="4" destOrd="0" parTransId="{89335FC8-5D9D-4314-8F1F-1E8B205C793A}" sibTransId="{6EA477BA-8B46-408A-BAB3-4C798C1CDD00}"/>
    <dgm:cxn modelId="{B33BCBEF-6138-44BF-AA39-C75D821E96DD}" type="presOf" srcId="{55B4FB13-F634-4868-B27F-2561986828FA}" destId="{8F9D31BA-F672-184D-865D-FC3074460B29}" srcOrd="1" destOrd="0" presId="urn:microsoft.com/office/officeart/2005/8/layout/process2"/>
    <dgm:cxn modelId="{B5B315B9-E82A-4FD7-B936-30264C5267A4}" type="presOf" srcId="{2D2154FC-0EEE-499D-AB87-E9C31999BE0E}" destId="{C0AAE62D-28E7-AB49-8167-664B9B8D6AF1}" srcOrd="0" destOrd="0" presId="urn:microsoft.com/office/officeart/2005/8/layout/process2"/>
    <dgm:cxn modelId="{0A77FE2A-E39C-4922-8D34-24494D0102E2}" type="presOf" srcId="{CF62576C-9F68-40B8-8DB6-46ABC39284C0}" destId="{26C86B82-AFA6-524D-9EF0-16D4E78D690E}" srcOrd="1" destOrd="0" presId="urn:microsoft.com/office/officeart/2005/8/layout/process2"/>
    <dgm:cxn modelId="{7C727896-A30A-4EC0-9203-6E2993DC4BF5}" type="presOf" srcId="{47586724-4A2E-44D7-BA11-1BEE250CFE3D}" destId="{9AB3FDB4-B2B4-984C-8340-F6EAE1307C99}" srcOrd="0" destOrd="0" presId="urn:microsoft.com/office/officeart/2005/8/layout/process2"/>
    <dgm:cxn modelId="{4346C94C-321B-4381-90D5-03DB7482EFD8}" type="presOf" srcId="{47586724-4A2E-44D7-BA11-1BEE250CFE3D}" destId="{31C204A0-E2F3-9040-B5E6-B84D0E3D5F7C}" srcOrd="1" destOrd="0" presId="urn:microsoft.com/office/officeart/2005/8/layout/process2"/>
    <dgm:cxn modelId="{48F8B912-BDC2-4200-857D-4BCADE41A79D}" type="presOf" srcId="{E31DC8B3-87E8-4E23-81BF-23D5172FEBC0}" destId="{10657F8C-C464-E549-9800-1DA17F14981A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FECCE13C-335A-41DD-9C6D-38A1F69ABD82}" type="presOf" srcId="{1663370A-4D25-46AF-A892-40A93BA96073}" destId="{5A0C0044-0339-C049-B9A7-C4277606AF56}" srcOrd="0" destOrd="0" presId="urn:microsoft.com/office/officeart/2005/8/layout/process2"/>
    <dgm:cxn modelId="{8C1FF082-9DCC-48D8-95D2-3F725B6C2CE4}" type="presOf" srcId="{6A22799C-5680-4824-A612-29F81AA25151}" destId="{C0856C38-DA55-0B4F-9DF8-310FD78C0B3A}" srcOrd="0" destOrd="0" presId="urn:microsoft.com/office/officeart/2005/8/layout/process2"/>
    <dgm:cxn modelId="{8A75C11C-0F04-49B2-8CB4-72574D057D53}" type="presOf" srcId="{D0BE4B70-AF0D-4330-B6EB-EE43A1A0C737}" destId="{B20F0D08-C56E-024E-9DA1-AF80007F5AE0}" srcOrd="0" destOrd="0" presId="urn:microsoft.com/office/officeart/2005/8/layout/process2"/>
    <dgm:cxn modelId="{B35AFC6E-F05D-4D83-8563-946AA6A16CF3}" type="presOf" srcId="{55B4FB13-F634-4868-B27F-2561986828FA}" destId="{0FF3C202-E6F3-2D4B-ABF0-FCCC918A54C7}" srcOrd="0" destOrd="0" presId="urn:microsoft.com/office/officeart/2005/8/layout/process2"/>
    <dgm:cxn modelId="{FAF871F4-0DE9-410D-BB2F-A26188763642}" type="presOf" srcId="{CF62576C-9F68-40B8-8DB6-46ABC39284C0}" destId="{29196BDD-0C53-3D42-A901-3A9B0F9D0236}" srcOrd="0" destOrd="0" presId="urn:microsoft.com/office/officeart/2005/8/layout/process2"/>
    <dgm:cxn modelId="{92D619AB-BC43-4F54-987F-7CFD865B5792}" type="presParOf" srcId="{692FE0B2-F984-0C4D-9CD8-C05C12F32A2B}" destId="{C0856C38-DA55-0B4F-9DF8-310FD78C0B3A}" srcOrd="0" destOrd="0" presId="urn:microsoft.com/office/officeart/2005/8/layout/process2"/>
    <dgm:cxn modelId="{B3F06BB1-5DA1-426C-9E5C-5DBC5D848F00}" type="presParOf" srcId="{692FE0B2-F984-0C4D-9CD8-C05C12F32A2B}" destId="{29196BDD-0C53-3D42-A901-3A9B0F9D0236}" srcOrd="1" destOrd="0" presId="urn:microsoft.com/office/officeart/2005/8/layout/process2"/>
    <dgm:cxn modelId="{EBBA7E7E-CFEC-4444-A92E-8A6FE6DF888F}" type="presParOf" srcId="{29196BDD-0C53-3D42-A901-3A9B0F9D0236}" destId="{26C86B82-AFA6-524D-9EF0-16D4E78D690E}" srcOrd="0" destOrd="0" presId="urn:microsoft.com/office/officeart/2005/8/layout/process2"/>
    <dgm:cxn modelId="{52C5227A-9092-47BF-AB20-035DBBD63E7E}" type="presParOf" srcId="{692FE0B2-F984-0C4D-9CD8-C05C12F32A2B}" destId="{7A71B8D9-BFDF-1747-A7FF-AFAD2850EBCD}" srcOrd="2" destOrd="0" presId="urn:microsoft.com/office/officeart/2005/8/layout/process2"/>
    <dgm:cxn modelId="{646C38DB-96BD-45E9-AEE6-E4EE01AB1325}" type="presParOf" srcId="{692FE0B2-F984-0C4D-9CD8-C05C12F32A2B}" destId="{F65DD368-081B-604C-8D06-709BF1821EBC}" srcOrd="3" destOrd="0" presId="urn:microsoft.com/office/officeart/2005/8/layout/process2"/>
    <dgm:cxn modelId="{9639EEC7-504F-42A6-88AE-19934AB59A30}" type="presParOf" srcId="{F65DD368-081B-604C-8D06-709BF1821EBC}" destId="{10657F8C-C464-E549-9800-1DA17F14981A}" srcOrd="0" destOrd="0" presId="urn:microsoft.com/office/officeart/2005/8/layout/process2"/>
    <dgm:cxn modelId="{BDBD9807-25F7-4554-9F58-A4A5AD4AA345}" type="presParOf" srcId="{692FE0B2-F984-0C4D-9CD8-C05C12F32A2B}" destId="{B20F0D08-C56E-024E-9DA1-AF80007F5AE0}" srcOrd="4" destOrd="0" presId="urn:microsoft.com/office/officeart/2005/8/layout/process2"/>
    <dgm:cxn modelId="{FF104107-C09D-4815-BB21-A6960CF89416}" type="presParOf" srcId="{692FE0B2-F984-0C4D-9CD8-C05C12F32A2B}" destId="{9AB3FDB4-B2B4-984C-8340-F6EAE1307C99}" srcOrd="5" destOrd="0" presId="urn:microsoft.com/office/officeart/2005/8/layout/process2"/>
    <dgm:cxn modelId="{01409A78-01EF-4B3D-9223-6BEAF4BDCC34}" type="presParOf" srcId="{9AB3FDB4-B2B4-984C-8340-F6EAE1307C99}" destId="{31C204A0-E2F3-9040-B5E6-B84D0E3D5F7C}" srcOrd="0" destOrd="0" presId="urn:microsoft.com/office/officeart/2005/8/layout/process2"/>
    <dgm:cxn modelId="{81DD0483-E201-4FF2-9C5F-47612582EE23}" type="presParOf" srcId="{692FE0B2-F984-0C4D-9CD8-C05C12F32A2B}" destId="{5A0C0044-0339-C049-B9A7-C4277606AF56}" srcOrd="6" destOrd="0" presId="urn:microsoft.com/office/officeart/2005/8/layout/process2"/>
    <dgm:cxn modelId="{7B9FF6B9-E3DA-4078-A64E-DE0C1119BBB7}" type="presParOf" srcId="{692FE0B2-F984-0C4D-9CD8-C05C12F32A2B}" destId="{0FF3C202-E6F3-2D4B-ABF0-FCCC918A54C7}" srcOrd="7" destOrd="0" presId="urn:microsoft.com/office/officeart/2005/8/layout/process2"/>
    <dgm:cxn modelId="{A4260A47-83F8-4192-A83E-8B8F3C265F98}" type="presParOf" srcId="{0FF3C202-E6F3-2D4B-ABF0-FCCC918A54C7}" destId="{8F9D31BA-F672-184D-865D-FC3074460B29}" srcOrd="0" destOrd="0" presId="urn:microsoft.com/office/officeart/2005/8/layout/process2"/>
    <dgm:cxn modelId="{CE90DDFE-31DC-4355-83F0-B3172B377556}" type="presParOf" srcId="{692FE0B2-F984-0C4D-9CD8-C05C12F32A2B}" destId="{C0AAE62D-28E7-AB49-8167-664B9B8D6A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Обучение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Собрания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Подготовка конкурсной заявки</a:t>
          </a:r>
          <a:endParaRPr lang="en-US" sz="2200" b="1" dirty="0" smtClean="0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2D2154FC-0EEE-499D-AB87-E9C31999BE0E}">
      <dgm:prSet phldrT="[Text]" custT="1"/>
      <dgm:spPr/>
      <dgm:t>
        <a:bodyPr/>
        <a:lstStyle/>
        <a:p>
          <a:r>
            <a:rPr lang="ru-RU" sz="2400" b="1" dirty="0" smtClean="0"/>
            <a:t>Отбор микропроектов</a:t>
          </a:r>
          <a:endParaRPr lang="en-US" sz="2400" b="1" dirty="0"/>
        </a:p>
      </dgm:t>
    </dgm:pt>
    <dgm:pt modelId="{89335FC8-5D9D-4314-8F1F-1E8B205C793A}" type="parTrans" cxnId="{F42F252C-6290-49CB-A04A-443DA7A768D7}">
      <dgm:prSet/>
      <dgm:spPr/>
      <dgm:t>
        <a:bodyPr/>
        <a:lstStyle/>
        <a:p>
          <a:endParaRPr lang="en-US"/>
        </a:p>
      </dgm:t>
    </dgm:pt>
    <dgm:pt modelId="{6EA477BA-8B46-408A-BAB3-4C798C1CDD00}" type="sibTrans" cxnId="{F42F252C-6290-49CB-A04A-443DA7A768D7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C202-E6F3-2D4B-ABF0-FCCC918A54C7}" type="pres">
      <dgm:prSet presAssocID="{55B4FB13-F634-4868-B27F-2561986828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9D31BA-F672-184D-865D-FC3074460B29}" type="pres">
      <dgm:prSet presAssocID="{55B4FB13-F634-4868-B27F-2561986828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AAE62D-28E7-AB49-8167-664B9B8D6AF1}" type="pres">
      <dgm:prSet presAssocID="{2D2154FC-0EEE-499D-AB87-E9C31999BE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BDF4C-43AE-4212-8246-E9FE55EF00DF}" type="presOf" srcId="{2D2154FC-0EEE-499D-AB87-E9C31999BE0E}" destId="{C0AAE62D-28E7-AB49-8167-664B9B8D6AF1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7F43C6CD-51D9-4B43-B227-A31F0C3045CE}" type="presOf" srcId="{053196D4-E3A6-42BC-99D6-118A674992A9}" destId="{7A71B8D9-BFDF-1747-A7FF-AFAD2850EBCD}" srcOrd="0" destOrd="0" presId="urn:microsoft.com/office/officeart/2005/8/layout/process2"/>
    <dgm:cxn modelId="{35EE48B6-ACAE-4834-A81C-B74D15093E50}" type="presOf" srcId="{47586724-4A2E-44D7-BA11-1BEE250CFE3D}" destId="{31C204A0-E2F3-9040-B5E6-B84D0E3D5F7C}" srcOrd="1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36E5216C-3783-4E52-83F9-A644FAB80749}" type="presOf" srcId="{47586724-4A2E-44D7-BA11-1BEE250CFE3D}" destId="{9AB3FDB4-B2B4-984C-8340-F6EAE1307C99}" srcOrd="0" destOrd="0" presId="urn:microsoft.com/office/officeart/2005/8/layout/process2"/>
    <dgm:cxn modelId="{E3CE7725-F6BC-4A2A-B02F-E0EE719BC252}" type="presOf" srcId="{D0BE4B70-AF0D-4330-B6EB-EE43A1A0C737}" destId="{B20F0D08-C56E-024E-9DA1-AF80007F5AE0}" srcOrd="0" destOrd="0" presId="urn:microsoft.com/office/officeart/2005/8/layout/process2"/>
    <dgm:cxn modelId="{F42F252C-6290-49CB-A04A-443DA7A768D7}" srcId="{F3BF33B4-E161-4D3F-9729-1C06A3B043A2}" destId="{2D2154FC-0EEE-499D-AB87-E9C31999BE0E}" srcOrd="4" destOrd="0" parTransId="{89335FC8-5D9D-4314-8F1F-1E8B205C793A}" sibTransId="{6EA477BA-8B46-408A-BAB3-4C798C1CDD00}"/>
    <dgm:cxn modelId="{08C78FAD-C64E-4AB7-8B5B-C32666A9B9B5}" type="presOf" srcId="{E31DC8B3-87E8-4E23-81BF-23D5172FEBC0}" destId="{F65DD368-081B-604C-8D06-709BF1821EBC}" srcOrd="0" destOrd="0" presId="urn:microsoft.com/office/officeart/2005/8/layout/process2"/>
    <dgm:cxn modelId="{C7318025-2F8C-47A3-B4B2-52383B312BB7}" type="presOf" srcId="{6A22799C-5680-4824-A612-29F81AA25151}" destId="{C0856C38-DA55-0B4F-9DF8-310FD78C0B3A}" srcOrd="0" destOrd="0" presId="urn:microsoft.com/office/officeart/2005/8/layout/process2"/>
    <dgm:cxn modelId="{1F6DFAF7-385B-4523-9936-51713BD147ED}" type="presOf" srcId="{CF62576C-9F68-40B8-8DB6-46ABC39284C0}" destId="{26C86B82-AFA6-524D-9EF0-16D4E78D690E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FACE4587-4795-4151-AC2C-94205D2CBCC3}" type="presOf" srcId="{E31DC8B3-87E8-4E23-81BF-23D5172FEBC0}" destId="{10657F8C-C464-E549-9800-1DA17F14981A}" srcOrd="1" destOrd="0" presId="urn:microsoft.com/office/officeart/2005/8/layout/process2"/>
    <dgm:cxn modelId="{E646977D-82A9-4800-BFF1-6164EA1A5AEB}" type="presOf" srcId="{F3BF33B4-E161-4D3F-9729-1C06A3B043A2}" destId="{692FE0B2-F984-0C4D-9CD8-C05C12F32A2B}" srcOrd="0" destOrd="0" presId="urn:microsoft.com/office/officeart/2005/8/layout/process2"/>
    <dgm:cxn modelId="{24330321-977F-4376-A742-773AE8CF7AA1}" type="presOf" srcId="{55B4FB13-F634-4868-B27F-2561986828FA}" destId="{8F9D31BA-F672-184D-865D-FC3074460B29}" srcOrd="1" destOrd="0" presId="urn:microsoft.com/office/officeart/2005/8/layout/process2"/>
    <dgm:cxn modelId="{E646684E-67E3-41FE-9397-714978EF3BA6}" type="presOf" srcId="{CF62576C-9F68-40B8-8DB6-46ABC39284C0}" destId="{29196BDD-0C53-3D42-A901-3A9B0F9D0236}" srcOrd="0" destOrd="0" presId="urn:microsoft.com/office/officeart/2005/8/layout/process2"/>
    <dgm:cxn modelId="{C0CFE905-6994-4EAA-A29B-D338357A0C98}" type="presOf" srcId="{1663370A-4D25-46AF-A892-40A93BA96073}" destId="{5A0C0044-0339-C049-B9A7-C4277606AF56}" srcOrd="0" destOrd="0" presId="urn:microsoft.com/office/officeart/2005/8/layout/process2"/>
    <dgm:cxn modelId="{878FEC76-F4A0-47F4-9D44-2E1517DD6F8F}" type="presOf" srcId="{55B4FB13-F634-4868-B27F-2561986828FA}" destId="{0FF3C202-E6F3-2D4B-ABF0-FCCC918A54C7}" srcOrd="0" destOrd="0" presId="urn:microsoft.com/office/officeart/2005/8/layout/process2"/>
    <dgm:cxn modelId="{DBDD8C13-88E6-4AB1-949C-6EFC836B683E}" type="presParOf" srcId="{692FE0B2-F984-0C4D-9CD8-C05C12F32A2B}" destId="{C0856C38-DA55-0B4F-9DF8-310FD78C0B3A}" srcOrd="0" destOrd="0" presId="urn:microsoft.com/office/officeart/2005/8/layout/process2"/>
    <dgm:cxn modelId="{822C294C-8345-428B-BCFF-C249AD7DDE25}" type="presParOf" srcId="{692FE0B2-F984-0C4D-9CD8-C05C12F32A2B}" destId="{29196BDD-0C53-3D42-A901-3A9B0F9D0236}" srcOrd="1" destOrd="0" presId="urn:microsoft.com/office/officeart/2005/8/layout/process2"/>
    <dgm:cxn modelId="{72675228-C329-48EC-98D1-B44CD3EE05BC}" type="presParOf" srcId="{29196BDD-0C53-3D42-A901-3A9B0F9D0236}" destId="{26C86B82-AFA6-524D-9EF0-16D4E78D690E}" srcOrd="0" destOrd="0" presId="urn:microsoft.com/office/officeart/2005/8/layout/process2"/>
    <dgm:cxn modelId="{090A748E-C03B-44BC-9E49-7B85D5B44947}" type="presParOf" srcId="{692FE0B2-F984-0C4D-9CD8-C05C12F32A2B}" destId="{7A71B8D9-BFDF-1747-A7FF-AFAD2850EBCD}" srcOrd="2" destOrd="0" presId="urn:microsoft.com/office/officeart/2005/8/layout/process2"/>
    <dgm:cxn modelId="{C08B18DB-C59E-47E6-A364-F0C81714A913}" type="presParOf" srcId="{692FE0B2-F984-0C4D-9CD8-C05C12F32A2B}" destId="{F65DD368-081B-604C-8D06-709BF1821EBC}" srcOrd="3" destOrd="0" presId="urn:microsoft.com/office/officeart/2005/8/layout/process2"/>
    <dgm:cxn modelId="{91806623-D948-47A8-A514-B51C43617B2E}" type="presParOf" srcId="{F65DD368-081B-604C-8D06-709BF1821EBC}" destId="{10657F8C-C464-E549-9800-1DA17F14981A}" srcOrd="0" destOrd="0" presId="urn:microsoft.com/office/officeart/2005/8/layout/process2"/>
    <dgm:cxn modelId="{DBAD5297-0FE0-4F7B-9547-26158B2118FA}" type="presParOf" srcId="{692FE0B2-F984-0C4D-9CD8-C05C12F32A2B}" destId="{B20F0D08-C56E-024E-9DA1-AF80007F5AE0}" srcOrd="4" destOrd="0" presId="urn:microsoft.com/office/officeart/2005/8/layout/process2"/>
    <dgm:cxn modelId="{0E200D3B-4F06-41B7-AB8D-A5317495E0DC}" type="presParOf" srcId="{692FE0B2-F984-0C4D-9CD8-C05C12F32A2B}" destId="{9AB3FDB4-B2B4-984C-8340-F6EAE1307C99}" srcOrd="5" destOrd="0" presId="urn:microsoft.com/office/officeart/2005/8/layout/process2"/>
    <dgm:cxn modelId="{F1D50A24-81AC-416A-90E8-C90564475B89}" type="presParOf" srcId="{9AB3FDB4-B2B4-984C-8340-F6EAE1307C99}" destId="{31C204A0-E2F3-9040-B5E6-B84D0E3D5F7C}" srcOrd="0" destOrd="0" presId="urn:microsoft.com/office/officeart/2005/8/layout/process2"/>
    <dgm:cxn modelId="{29977D45-E6BE-44D3-B8B3-1255D0471017}" type="presParOf" srcId="{692FE0B2-F984-0C4D-9CD8-C05C12F32A2B}" destId="{5A0C0044-0339-C049-B9A7-C4277606AF56}" srcOrd="6" destOrd="0" presId="urn:microsoft.com/office/officeart/2005/8/layout/process2"/>
    <dgm:cxn modelId="{2BD83151-624D-4171-99FC-121E5E6510F6}" type="presParOf" srcId="{692FE0B2-F984-0C4D-9CD8-C05C12F32A2B}" destId="{0FF3C202-E6F3-2D4B-ABF0-FCCC918A54C7}" srcOrd="7" destOrd="0" presId="urn:microsoft.com/office/officeart/2005/8/layout/process2"/>
    <dgm:cxn modelId="{02C213F0-9B7E-41BD-A959-0E26A0786248}" type="presParOf" srcId="{0FF3C202-E6F3-2D4B-ABF0-FCCC918A54C7}" destId="{8F9D31BA-F672-184D-865D-FC3074460B29}" srcOrd="0" destOrd="0" presId="urn:microsoft.com/office/officeart/2005/8/layout/process2"/>
    <dgm:cxn modelId="{2F80BC83-670F-4930-9D54-4F71026DFCC6}" type="presParOf" srcId="{692FE0B2-F984-0C4D-9CD8-C05C12F32A2B}" destId="{C0AAE62D-28E7-AB49-8167-664B9B8D6A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Обучение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Собрания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Подготовка конкурсной заявки</a:t>
          </a:r>
          <a:endParaRPr lang="en-US" sz="2200" b="1" dirty="0" smtClean="0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2D2154FC-0EEE-499D-AB87-E9C31999BE0E}">
      <dgm:prSet phldrT="[Text]" custT="1"/>
      <dgm:spPr/>
      <dgm:t>
        <a:bodyPr/>
        <a:lstStyle/>
        <a:p>
          <a:r>
            <a:rPr lang="ru-RU" sz="2400" b="1" dirty="0" smtClean="0"/>
            <a:t>Отбор микропроектов</a:t>
          </a:r>
          <a:endParaRPr lang="en-US" sz="2400" b="1" dirty="0"/>
        </a:p>
      </dgm:t>
    </dgm:pt>
    <dgm:pt modelId="{89335FC8-5D9D-4314-8F1F-1E8B205C793A}" type="parTrans" cxnId="{F42F252C-6290-49CB-A04A-443DA7A768D7}">
      <dgm:prSet/>
      <dgm:spPr/>
      <dgm:t>
        <a:bodyPr/>
        <a:lstStyle/>
        <a:p>
          <a:endParaRPr lang="en-US"/>
        </a:p>
      </dgm:t>
    </dgm:pt>
    <dgm:pt modelId="{6EA477BA-8B46-408A-BAB3-4C798C1CDD00}" type="sibTrans" cxnId="{F42F252C-6290-49CB-A04A-443DA7A768D7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C202-E6F3-2D4B-ABF0-FCCC918A54C7}" type="pres">
      <dgm:prSet presAssocID="{55B4FB13-F634-4868-B27F-2561986828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9D31BA-F672-184D-865D-FC3074460B29}" type="pres">
      <dgm:prSet presAssocID="{55B4FB13-F634-4868-B27F-2561986828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AAE62D-28E7-AB49-8167-664B9B8D6AF1}" type="pres">
      <dgm:prSet presAssocID="{2D2154FC-0EEE-499D-AB87-E9C31999BE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11B35-9C4D-4D45-82C1-9493870BFAA9}" type="presOf" srcId="{E31DC8B3-87E8-4E23-81BF-23D5172FEBC0}" destId="{10657F8C-C464-E549-9800-1DA17F14981A}" srcOrd="1" destOrd="0" presId="urn:microsoft.com/office/officeart/2005/8/layout/process2"/>
    <dgm:cxn modelId="{3A53EF09-B649-47C9-A15D-AFDADABB5093}" type="presOf" srcId="{053196D4-E3A6-42BC-99D6-118A674992A9}" destId="{7A71B8D9-BFDF-1747-A7FF-AFAD2850EBCD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F42F252C-6290-49CB-A04A-443DA7A768D7}" srcId="{F3BF33B4-E161-4D3F-9729-1C06A3B043A2}" destId="{2D2154FC-0EEE-499D-AB87-E9C31999BE0E}" srcOrd="4" destOrd="0" parTransId="{89335FC8-5D9D-4314-8F1F-1E8B205C793A}" sibTransId="{6EA477BA-8B46-408A-BAB3-4C798C1CDD00}"/>
    <dgm:cxn modelId="{DBBF0FAB-912E-411F-8766-A068F9CC1785}" type="presOf" srcId="{D0BE4B70-AF0D-4330-B6EB-EE43A1A0C737}" destId="{B20F0D08-C56E-024E-9DA1-AF80007F5AE0}" srcOrd="0" destOrd="0" presId="urn:microsoft.com/office/officeart/2005/8/layout/process2"/>
    <dgm:cxn modelId="{DA89FA20-E126-4CB1-9DF4-A057152AE5C2}" type="presOf" srcId="{2D2154FC-0EEE-499D-AB87-E9C31999BE0E}" destId="{C0AAE62D-28E7-AB49-8167-664B9B8D6AF1}" srcOrd="0" destOrd="0" presId="urn:microsoft.com/office/officeart/2005/8/layout/process2"/>
    <dgm:cxn modelId="{28B6AB23-D45D-41EF-AC46-31A96C9C0FB7}" type="presOf" srcId="{6A22799C-5680-4824-A612-29F81AA25151}" destId="{C0856C38-DA55-0B4F-9DF8-310FD78C0B3A}" srcOrd="0" destOrd="0" presId="urn:microsoft.com/office/officeart/2005/8/layout/process2"/>
    <dgm:cxn modelId="{EAE87DDD-B2DC-4F8E-99F2-617D021D6109}" type="presOf" srcId="{55B4FB13-F634-4868-B27F-2561986828FA}" destId="{8F9D31BA-F672-184D-865D-FC3074460B29}" srcOrd="1" destOrd="0" presId="urn:microsoft.com/office/officeart/2005/8/layout/process2"/>
    <dgm:cxn modelId="{827D0230-BE31-4831-ADF7-DFEE84177A68}" type="presOf" srcId="{CF62576C-9F68-40B8-8DB6-46ABC39284C0}" destId="{26C86B82-AFA6-524D-9EF0-16D4E78D690E}" srcOrd="1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FB539AF8-EBE7-42EE-8255-8B3A3887F7DF}" type="presOf" srcId="{47586724-4A2E-44D7-BA11-1BEE250CFE3D}" destId="{31C204A0-E2F3-9040-B5E6-B84D0E3D5F7C}" srcOrd="1" destOrd="0" presId="urn:microsoft.com/office/officeart/2005/8/layout/process2"/>
    <dgm:cxn modelId="{13A02DBE-767B-4CA4-83B6-FE8918B4D357}" type="presOf" srcId="{CF62576C-9F68-40B8-8DB6-46ABC39284C0}" destId="{29196BDD-0C53-3D42-A901-3A9B0F9D0236}" srcOrd="0" destOrd="0" presId="urn:microsoft.com/office/officeart/2005/8/layout/process2"/>
    <dgm:cxn modelId="{34F3D675-2144-48AD-A728-A52BCBB781A4}" type="presOf" srcId="{55B4FB13-F634-4868-B27F-2561986828FA}" destId="{0FF3C202-E6F3-2D4B-ABF0-FCCC918A54C7}" srcOrd="0" destOrd="0" presId="urn:microsoft.com/office/officeart/2005/8/layout/process2"/>
    <dgm:cxn modelId="{F2CB9B5A-451F-4E96-9AEA-F475E3B29440}" type="presOf" srcId="{47586724-4A2E-44D7-BA11-1BEE250CFE3D}" destId="{9AB3FDB4-B2B4-984C-8340-F6EAE1307C99}" srcOrd="0" destOrd="0" presId="urn:microsoft.com/office/officeart/2005/8/layout/process2"/>
    <dgm:cxn modelId="{E66521F5-0D51-485B-82CB-631CCA085788}" type="presOf" srcId="{E31DC8B3-87E8-4E23-81BF-23D5172FEBC0}" destId="{F65DD368-081B-604C-8D06-709BF1821EBC}" srcOrd="0" destOrd="0" presId="urn:microsoft.com/office/officeart/2005/8/layout/process2"/>
    <dgm:cxn modelId="{1FA70A72-15E6-47E7-BCB3-08415AEFF11F}" type="presOf" srcId="{1663370A-4D25-46AF-A892-40A93BA96073}" destId="{5A0C0044-0339-C049-B9A7-C4277606AF56}" srcOrd="0" destOrd="0" presId="urn:microsoft.com/office/officeart/2005/8/layout/process2"/>
    <dgm:cxn modelId="{1091270C-0285-4387-B363-422AED32D498}" type="presOf" srcId="{F3BF33B4-E161-4D3F-9729-1C06A3B043A2}" destId="{692FE0B2-F984-0C4D-9CD8-C05C12F32A2B}" srcOrd="0" destOrd="0" presId="urn:microsoft.com/office/officeart/2005/8/layout/process2"/>
    <dgm:cxn modelId="{C1810021-B637-42B7-AAF4-3FE5C3C25EAD}" type="presParOf" srcId="{692FE0B2-F984-0C4D-9CD8-C05C12F32A2B}" destId="{C0856C38-DA55-0B4F-9DF8-310FD78C0B3A}" srcOrd="0" destOrd="0" presId="urn:microsoft.com/office/officeart/2005/8/layout/process2"/>
    <dgm:cxn modelId="{C7BE3517-4A44-41C2-B7BE-6ED48206766A}" type="presParOf" srcId="{692FE0B2-F984-0C4D-9CD8-C05C12F32A2B}" destId="{29196BDD-0C53-3D42-A901-3A9B0F9D0236}" srcOrd="1" destOrd="0" presId="urn:microsoft.com/office/officeart/2005/8/layout/process2"/>
    <dgm:cxn modelId="{36B76BEF-8015-47FE-87CB-D76A8A2D05F1}" type="presParOf" srcId="{29196BDD-0C53-3D42-A901-3A9B0F9D0236}" destId="{26C86B82-AFA6-524D-9EF0-16D4E78D690E}" srcOrd="0" destOrd="0" presId="urn:microsoft.com/office/officeart/2005/8/layout/process2"/>
    <dgm:cxn modelId="{DD88EEE6-3B20-4C1B-8491-D8A2172A98D0}" type="presParOf" srcId="{692FE0B2-F984-0C4D-9CD8-C05C12F32A2B}" destId="{7A71B8D9-BFDF-1747-A7FF-AFAD2850EBCD}" srcOrd="2" destOrd="0" presId="urn:microsoft.com/office/officeart/2005/8/layout/process2"/>
    <dgm:cxn modelId="{C6EB5ED4-C93C-4591-B0C5-836A295FA4A8}" type="presParOf" srcId="{692FE0B2-F984-0C4D-9CD8-C05C12F32A2B}" destId="{F65DD368-081B-604C-8D06-709BF1821EBC}" srcOrd="3" destOrd="0" presId="urn:microsoft.com/office/officeart/2005/8/layout/process2"/>
    <dgm:cxn modelId="{AEBB1E62-3A69-4DD7-8FFE-58E994D2B9C8}" type="presParOf" srcId="{F65DD368-081B-604C-8D06-709BF1821EBC}" destId="{10657F8C-C464-E549-9800-1DA17F14981A}" srcOrd="0" destOrd="0" presId="urn:microsoft.com/office/officeart/2005/8/layout/process2"/>
    <dgm:cxn modelId="{ED3EAC5D-1522-4D01-9B89-4D5209D9DD67}" type="presParOf" srcId="{692FE0B2-F984-0C4D-9CD8-C05C12F32A2B}" destId="{B20F0D08-C56E-024E-9DA1-AF80007F5AE0}" srcOrd="4" destOrd="0" presId="urn:microsoft.com/office/officeart/2005/8/layout/process2"/>
    <dgm:cxn modelId="{0BA0CB3B-8631-411B-BD2F-24ECBAF65773}" type="presParOf" srcId="{692FE0B2-F984-0C4D-9CD8-C05C12F32A2B}" destId="{9AB3FDB4-B2B4-984C-8340-F6EAE1307C99}" srcOrd="5" destOrd="0" presId="urn:microsoft.com/office/officeart/2005/8/layout/process2"/>
    <dgm:cxn modelId="{5793B2B5-4880-495C-ADEB-03479A7529FE}" type="presParOf" srcId="{9AB3FDB4-B2B4-984C-8340-F6EAE1307C99}" destId="{31C204A0-E2F3-9040-B5E6-B84D0E3D5F7C}" srcOrd="0" destOrd="0" presId="urn:microsoft.com/office/officeart/2005/8/layout/process2"/>
    <dgm:cxn modelId="{E6025AE3-9D4A-44A9-9733-C01BCD060D98}" type="presParOf" srcId="{692FE0B2-F984-0C4D-9CD8-C05C12F32A2B}" destId="{5A0C0044-0339-C049-B9A7-C4277606AF56}" srcOrd="6" destOrd="0" presId="urn:microsoft.com/office/officeart/2005/8/layout/process2"/>
    <dgm:cxn modelId="{5175ED88-C267-4908-BE9C-53D94F56F74A}" type="presParOf" srcId="{692FE0B2-F984-0C4D-9CD8-C05C12F32A2B}" destId="{0FF3C202-E6F3-2D4B-ABF0-FCCC918A54C7}" srcOrd="7" destOrd="0" presId="urn:microsoft.com/office/officeart/2005/8/layout/process2"/>
    <dgm:cxn modelId="{3FBE467C-531E-47D4-96FC-D850368BFC97}" type="presParOf" srcId="{0FF3C202-E6F3-2D4B-ABF0-FCCC918A54C7}" destId="{8F9D31BA-F672-184D-865D-FC3074460B29}" srcOrd="0" destOrd="0" presId="urn:microsoft.com/office/officeart/2005/8/layout/process2"/>
    <dgm:cxn modelId="{D9DA9054-8148-481B-B6B3-1CE23C0EEFCD}" type="presParOf" srcId="{692FE0B2-F984-0C4D-9CD8-C05C12F32A2B}" destId="{C0AAE62D-28E7-AB49-8167-664B9B8D6A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Отбор подрядчиков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Реализация микропроектов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Сдача-приемка объектов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Мониторинг</a:t>
          </a:r>
          <a:endParaRPr lang="en-US" sz="2200" b="1" dirty="0" smtClean="0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328AD-72E2-4B6F-AC1E-79C448010F08}" type="presOf" srcId="{F3BF33B4-E161-4D3F-9729-1C06A3B043A2}" destId="{692FE0B2-F984-0C4D-9CD8-C05C12F32A2B}" srcOrd="0" destOrd="0" presId="urn:microsoft.com/office/officeart/2005/8/layout/process2"/>
    <dgm:cxn modelId="{B9FE5216-0C26-4EFA-8F8E-BC3A7D66B333}" type="presOf" srcId="{47586724-4A2E-44D7-BA11-1BEE250CFE3D}" destId="{9AB3FDB4-B2B4-984C-8340-F6EAE1307C99}" srcOrd="0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CEF8E601-ED93-4BE3-8757-8980B5A10593}" type="presOf" srcId="{E31DC8B3-87E8-4E23-81BF-23D5172FEBC0}" destId="{F65DD368-081B-604C-8D06-709BF1821EBC}" srcOrd="0" destOrd="0" presId="urn:microsoft.com/office/officeart/2005/8/layout/process2"/>
    <dgm:cxn modelId="{E1905DAE-7DDF-44E7-9B43-CBC9ECC5C718}" type="presOf" srcId="{CF62576C-9F68-40B8-8DB6-46ABC39284C0}" destId="{26C86B82-AFA6-524D-9EF0-16D4E78D690E}" srcOrd="1" destOrd="0" presId="urn:microsoft.com/office/officeart/2005/8/layout/process2"/>
    <dgm:cxn modelId="{A6F41698-BC59-41FE-9A41-BB743F52C277}" type="presOf" srcId="{E31DC8B3-87E8-4E23-81BF-23D5172FEBC0}" destId="{10657F8C-C464-E549-9800-1DA17F14981A}" srcOrd="1" destOrd="0" presId="urn:microsoft.com/office/officeart/2005/8/layout/process2"/>
    <dgm:cxn modelId="{FF77F660-781C-46FD-888D-0B3EE6DDA618}" type="presOf" srcId="{47586724-4A2E-44D7-BA11-1BEE250CFE3D}" destId="{31C204A0-E2F3-9040-B5E6-B84D0E3D5F7C}" srcOrd="1" destOrd="0" presId="urn:microsoft.com/office/officeart/2005/8/layout/process2"/>
    <dgm:cxn modelId="{4D916653-6ACD-4D37-9959-7281D80ACDDF}" type="presOf" srcId="{CF62576C-9F68-40B8-8DB6-46ABC39284C0}" destId="{29196BDD-0C53-3D42-A901-3A9B0F9D0236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A912F9D6-FA30-430A-AF6F-E4EB462E7DDC}" type="presOf" srcId="{1663370A-4D25-46AF-A892-40A93BA96073}" destId="{5A0C0044-0339-C049-B9A7-C4277606AF56}" srcOrd="0" destOrd="0" presId="urn:microsoft.com/office/officeart/2005/8/layout/process2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6CA19283-831B-47CE-997F-5EB8B269BF55}" type="presOf" srcId="{053196D4-E3A6-42BC-99D6-118A674992A9}" destId="{7A71B8D9-BFDF-1747-A7FF-AFAD2850EBCD}" srcOrd="0" destOrd="0" presId="urn:microsoft.com/office/officeart/2005/8/layout/process2"/>
    <dgm:cxn modelId="{079130EA-9F10-4BE2-B9FF-31C3494B6698}" type="presOf" srcId="{D0BE4B70-AF0D-4330-B6EB-EE43A1A0C737}" destId="{B20F0D08-C56E-024E-9DA1-AF80007F5AE0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B0396C58-1CEB-4174-9A72-A4C1DE83EB83}" type="presOf" srcId="{6A22799C-5680-4824-A612-29F81AA25151}" destId="{C0856C38-DA55-0B4F-9DF8-310FD78C0B3A}" srcOrd="0" destOrd="0" presId="urn:microsoft.com/office/officeart/2005/8/layout/process2"/>
    <dgm:cxn modelId="{6D7C8F13-B56C-4960-B9DE-C7A5E3DCC69B}" type="presParOf" srcId="{692FE0B2-F984-0C4D-9CD8-C05C12F32A2B}" destId="{C0856C38-DA55-0B4F-9DF8-310FD78C0B3A}" srcOrd="0" destOrd="0" presId="urn:microsoft.com/office/officeart/2005/8/layout/process2"/>
    <dgm:cxn modelId="{BCB55B24-EEA6-4064-B438-76461D5CCE96}" type="presParOf" srcId="{692FE0B2-F984-0C4D-9CD8-C05C12F32A2B}" destId="{29196BDD-0C53-3D42-A901-3A9B0F9D0236}" srcOrd="1" destOrd="0" presId="urn:microsoft.com/office/officeart/2005/8/layout/process2"/>
    <dgm:cxn modelId="{CEB79DD6-F471-4F3F-B9BC-782B2485F5D5}" type="presParOf" srcId="{29196BDD-0C53-3D42-A901-3A9B0F9D0236}" destId="{26C86B82-AFA6-524D-9EF0-16D4E78D690E}" srcOrd="0" destOrd="0" presId="urn:microsoft.com/office/officeart/2005/8/layout/process2"/>
    <dgm:cxn modelId="{70DA5CE8-4841-4FC1-8BCE-5042672D6CF5}" type="presParOf" srcId="{692FE0B2-F984-0C4D-9CD8-C05C12F32A2B}" destId="{7A71B8D9-BFDF-1747-A7FF-AFAD2850EBCD}" srcOrd="2" destOrd="0" presId="urn:microsoft.com/office/officeart/2005/8/layout/process2"/>
    <dgm:cxn modelId="{70C1D503-A191-4A91-AB6B-35CCBE75C84C}" type="presParOf" srcId="{692FE0B2-F984-0C4D-9CD8-C05C12F32A2B}" destId="{F65DD368-081B-604C-8D06-709BF1821EBC}" srcOrd="3" destOrd="0" presId="urn:microsoft.com/office/officeart/2005/8/layout/process2"/>
    <dgm:cxn modelId="{1EE86053-EB65-41A1-8F31-854CE668547C}" type="presParOf" srcId="{F65DD368-081B-604C-8D06-709BF1821EBC}" destId="{10657F8C-C464-E549-9800-1DA17F14981A}" srcOrd="0" destOrd="0" presId="urn:microsoft.com/office/officeart/2005/8/layout/process2"/>
    <dgm:cxn modelId="{123397DB-FD4B-42FE-B66C-647BE8D2DA95}" type="presParOf" srcId="{692FE0B2-F984-0C4D-9CD8-C05C12F32A2B}" destId="{B20F0D08-C56E-024E-9DA1-AF80007F5AE0}" srcOrd="4" destOrd="0" presId="urn:microsoft.com/office/officeart/2005/8/layout/process2"/>
    <dgm:cxn modelId="{A04C6B74-6AF2-42E1-8606-60137EA91BE0}" type="presParOf" srcId="{692FE0B2-F984-0C4D-9CD8-C05C12F32A2B}" destId="{9AB3FDB4-B2B4-984C-8340-F6EAE1307C99}" srcOrd="5" destOrd="0" presId="urn:microsoft.com/office/officeart/2005/8/layout/process2"/>
    <dgm:cxn modelId="{C1847B8B-F6E2-47D8-BEA2-263A9598D64A}" type="presParOf" srcId="{9AB3FDB4-B2B4-984C-8340-F6EAE1307C99}" destId="{31C204A0-E2F3-9040-B5E6-B84D0E3D5F7C}" srcOrd="0" destOrd="0" presId="urn:microsoft.com/office/officeart/2005/8/layout/process2"/>
    <dgm:cxn modelId="{26F35BA8-133A-467F-A2F3-10D625B67DD6}" type="presParOf" srcId="{692FE0B2-F984-0C4D-9CD8-C05C12F32A2B}" destId="{5A0C0044-0339-C049-B9A7-C4277606AF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Отбор подрядчиков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Реализация микропроектов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Сдача-приемка объектов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Мониторинг</a:t>
          </a:r>
          <a:endParaRPr lang="en-US" sz="2200" b="1" dirty="0" smtClean="0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1574D386-D7C0-4DEC-AC8E-10B0192D1867}" type="presOf" srcId="{053196D4-E3A6-42BC-99D6-118A674992A9}" destId="{7A71B8D9-BFDF-1747-A7FF-AFAD2850EBCD}" srcOrd="0" destOrd="0" presId="urn:microsoft.com/office/officeart/2005/8/layout/process2"/>
    <dgm:cxn modelId="{75901007-360A-4C4D-8308-9DDF277516AB}" type="presOf" srcId="{47586724-4A2E-44D7-BA11-1BEE250CFE3D}" destId="{9AB3FDB4-B2B4-984C-8340-F6EAE1307C99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84B97DB9-086F-405D-97A2-F5CF027082C6}" type="presOf" srcId="{CF62576C-9F68-40B8-8DB6-46ABC39284C0}" destId="{26C86B82-AFA6-524D-9EF0-16D4E78D690E}" srcOrd="1" destOrd="0" presId="urn:microsoft.com/office/officeart/2005/8/layout/process2"/>
    <dgm:cxn modelId="{1A00377C-5BCF-48C6-808E-CCA3FCCCFF59}" type="presOf" srcId="{1663370A-4D25-46AF-A892-40A93BA96073}" destId="{5A0C0044-0339-C049-B9A7-C4277606AF56}" srcOrd="0" destOrd="0" presId="urn:microsoft.com/office/officeart/2005/8/layout/process2"/>
    <dgm:cxn modelId="{AFBECD65-0229-41B1-A02E-9DEC2091488F}" type="presOf" srcId="{E31DC8B3-87E8-4E23-81BF-23D5172FEBC0}" destId="{10657F8C-C464-E549-9800-1DA17F14981A}" srcOrd="1" destOrd="0" presId="urn:microsoft.com/office/officeart/2005/8/layout/process2"/>
    <dgm:cxn modelId="{6850712D-97C9-4E80-BC6F-A8706BAD5297}" type="presOf" srcId="{CF62576C-9F68-40B8-8DB6-46ABC39284C0}" destId="{29196BDD-0C53-3D42-A901-3A9B0F9D0236}" srcOrd="0" destOrd="0" presId="urn:microsoft.com/office/officeart/2005/8/layout/process2"/>
    <dgm:cxn modelId="{A01E8A9A-E9F5-44BD-9736-EC53F5F5632F}" type="presOf" srcId="{47586724-4A2E-44D7-BA11-1BEE250CFE3D}" destId="{31C204A0-E2F3-9040-B5E6-B84D0E3D5F7C}" srcOrd="1" destOrd="0" presId="urn:microsoft.com/office/officeart/2005/8/layout/process2"/>
    <dgm:cxn modelId="{E610196A-0B94-4BB0-9839-A9D7D1EB22E3}" type="presOf" srcId="{D0BE4B70-AF0D-4330-B6EB-EE43A1A0C737}" destId="{B20F0D08-C56E-024E-9DA1-AF80007F5AE0}" srcOrd="0" destOrd="0" presId="urn:microsoft.com/office/officeart/2005/8/layout/process2"/>
    <dgm:cxn modelId="{D1ADF44F-7F58-41AB-9D22-00410BE82880}" type="presOf" srcId="{E31DC8B3-87E8-4E23-81BF-23D5172FEBC0}" destId="{F65DD368-081B-604C-8D06-709BF1821EBC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874BD1EF-A9A1-46C8-96A1-9221C26FA5B1}" type="presOf" srcId="{F3BF33B4-E161-4D3F-9729-1C06A3B043A2}" destId="{692FE0B2-F984-0C4D-9CD8-C05C12F32A2B}" srcOrd="0" destOrd="0" presId="urn:microsoft.com/office/officeart/2005/8/layout/process2"/>
    <dgm:cxn modelId="{27EC57B3-9A50-4F50-B71B-91D4A607FC37}" type="presOf" srcId="{6A22799C-5680-4824-A612-29F81AA25151}" destId="{C0856C38-DA55-0B4F-9DF8-310FD78C0B3A}" srcOrd="0" destOrd="0" presId="urn:microsoft.com/office/officeart/2005/8/layout/process2"/>
    <dgm:cxn modelId="{FB2149F6-57C3-4A78-8B0B-F9E6D551DBD4}" type="presParOf" srcId="{692FE0B2-F984-0C4D-9CD8-C05C12F32A2B}" destId="{C0856C38-DA55-0B4F-9DF8-310FD78C0B3A}" srcOrd="0" destOrd="0" presId="urn:microsoft.com/office/officeart/2005/8/layout/process2"/>
    <dgm:cxn modelId="{1BC77D60-AA58-4792-BC23-36C8EC754493}" type="presParOf" srcId="{692FE0B2-F984-0C4D-9CD8-C05C12F32A2B}" destId="{29196BDD-0C53-3D42-A901-3A9B0F9D0236}" srcOrd="1" destOrd="0" presId="urn:microsoft.com/office/officeart/2005/8/layout/process2"/>
    <dgm:cxn modelId="{A21E77C3-C769-4BFF-8B25-F25D6AA6A07B}" type="presParOf" srcId="{29196BDD-0C53-3D42-A901-3A9B0F9D0236}" destId="{26C86B82-AFA6-524D-9EF0-16D4E78D690E}" srcOrd="0" destOrd="0" presId="urn:microsoft.com/office/officeart/2005/8/layout/process2"/>
    <dgm:cxn modelId="{C75E2901-E67A-4DB4-88D6-BBC63D9E61E4}" type="presParOf" srcId="{692FE0B2-F984-0C4D-9CD8-C05C12F32A2B}" destId="{7A71B8D9-BFDF-1747-A7FF-AFAD2850EBCD}" srcOrd="2" destOrd="0" presId="urn:microsoft.com/office/officeart/2005/8/layout/process2"/>
    <dgm:cxn modelId="{626300B1-173A-48DB-8B75-2E13D3F99C0F}" type="presParOf" srcId="{692FE0B2-F984-0C4D-9CD8-C05C12F32A2B}" destId="{F65DD368-081B-604C-8D06-709BF1821EBC}" srcOrd="3" destOrd="0" presId="urn:microsoft.com/office/officeart/2005/8/layout/process2"/>
    <dgm:cxn modelId="{06BB1D27-CE18-4718-9FD3-3EBC8B408571}" type="presParOf" srcId="{F65DD368-081B-604C-8D06-709BF1821EBC}" destId="{10657F8C-C464-E549-9800-1DA17F14981A}" srcOrd="0" destOrd="0" presId="urn:microsoft.com/office/officeart/2005/8/layout/process2"/>
    <dgm:cxn modelId="{A14869B7-AFD4-4E47-9776-53BD698A824F}" type="presParOf" srcId="{692FE0B2-F984-0C4D-9CD8-C05C12F32A2B}" destId="{B20F0D08-C56E-024E-9DA1-AF80007F5AE0}" srcOrd="4" destOrd="0" presId="urn:microsoft.com/office/officeart/2005/8/layout/process2"/>
    <dgm:cxn modelId="{AC2D7F19-1DE7-45CC-A30C-FE745E1E5DEA}" type="presParOf" srcId="{692FE0B2-F984-0C4D-9CD8-C05C12F32A2B}" destId="{9AB3FDB4-B2B4-984C-8340-F6EAE1307C99}" srcOrd="5" destOrd="0" presId="urn:microsoft.com/office/officeart/2005/8/layout/process2"/>
    <dgm:cxn modelId="{58D4011E-12D2-4704-BED9-913BE3698154}" type="presParOf" srcId="{9AB3FDB4-B2B4-984C-8340-F6EAE1307C99}" destId="{31C204A0-E2F3-9040-B5E6-B84D0E3D5F7C}" srcOrd="0" destOrd="0" presId="urn:microsoft.com/office/officeart/2005/8/layout/process2"/>
    <dgm:cxn modelId="{F3E78922-FDBF-49F0-802D-1B6B6FA04ABE}" type="presParOf" srcId="{692FE0B2-F984-0C4D-9CD8-C05C12F32A2B}" destId="{5A0C0044-0339-C049-B9A7-C4277606AF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BF33B4-E161-4D3F-9729-1C06A3B043A2}" type="doc">
      <dgm:prSet loTypeId="urn:microsoft.com/office/officeart/2005/8/layout/process2" loCatId="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6A22799C-5680-4824-A612-29F81AA25151}">
      <dgm:prSet phldrT="[Text]" custT="1"/>
      <dgm:spPr/>
      <dgm:t>
        <a:bodyPr/>
        <a:lstStyle/>
        <a:p>
          <a:r>
            <a:rPr lang="ru-RU" sz="2400" b="1" dirty="0" smtClean="0"/>
            <a:t>Отбор подрядчиков</a:t>
          </a:r>
          <a:endParaRPr lang="en-US" sz="2400" b="1" dirty="0"/>
        </a:p>
      </dgm:t>
    </dgm:pt>
    <dgm:pt modelId="{BDECA3B5-43AE-480A-8257-3BBAC0B96D2E}" type="parTrans" cxnId="{BA290000-91CD-4F5B-9F0C-F719D81C0577}">
      <dgm:prSet/>
      <dgm:spPr/>
      <dgm:t>
        <a:bodyPr/>
        <a:lstStyle/>
        <a:p>
          <a:endParaRPr lang="en-US"/>
        </a:p>
      </dgm:t>
    </dgm:pt>
    <dgm:pt modelId="{CF62576C-9F68-40B8-8DB6-46ABC39284C0}" type="sibTrans" cxnId="{BA290000-91CD-4F5B-9F0C-F719D81C0577}">
      <dgm:prSet/>
      <dgm:spPr/>
      <dgm:t>
        <a:bodyPr/>
        <a:lstStyle/>
        <a:p>
          <a:endParaRPr lang="en-US"/>
        </a:p>
      </dgm:t>
    </dgm:pt>
    <dgm:pt modelId="{053196D4-E3A6-42BC-99D6-118A674992A9}">
      <dgm:prSet phldrT="[Text]" custT="1"/>
      <dgm:spPr/>
      <dgm:t>
        <a:bodyPr/>
        <a:lstStyle/>
        <a:p>
          <a:r>
            <a:rPr lang="ru-RU" sz="2400" b="1" dirty="0" smtClean="0"/>
            <a:t>Реализация микропроектов</a:t>
          </a:r>
          <a:endParaRPr lang="en-US" sz="2400" b="1" dirty="0"/>
        </a:p>
      </dgm:t>
    </dgm:pt>
    <dgm:pt modelId="{B5DC4E7F-756B-4EB7-821B-7BCE12FB15E2}" type="parTrans" cxnId="{F3EF5861-CF74-4FAB-8741-9FB12698BCC2}">
      <dgm:prSet/>
      <dgm:spPr/>
      <dgm:t>
        <a:bodyPr/>
        <a:lstStyle/>
        <a:p>
          <a:endParaRPr lang="en-US"/>
        </a:p>
      </dgm:t>
    </dgm:pt>
    <dgm:pt modelId="{E31DC8B3-87E8-4E23-81BF-23D5172FEBC0}" type="sibTrans" cxnId="{F3EF5861-CF74-4FAB-8741-9FB12698BCC2}">
      <dgm:prSet/>
      <dgm:spPr/>
      <dgm:t>
        <a:bodyPr/>
        <a:lstStyle/>
        <a:p>
          <a:endParaRPr lang="en-US"/>
        </a:p>
      </dgm:t>
    </dgm:pt>
    <dgm:pt modelId="{D0BE4B70-AF0D-4330-B6EB-EE43A1A0C737}">
      <dgm:prSet phldrT="[Text]" custT="1"/>
      <dgm:spPr/>
      <dgm:t>
        <a:bodyPr/>
        <a:lstStyle/>
        <a:p>
          <a:r>
            <a:rPr lang="ru-RU" sz="2400" b="1" dirty="0" smtClean="0"/>
            <a:t>Сдача-приемка объектов</a:t>
          </a:r>
          <a:endParaRPr lang="en-US" sz="2400" b="1" dirty="0"/>
        </a:p>
      </dgm:t>
    </dgm:pt>
    <dgm:pt modelId="{AB26E4D9-CBB9-4542-A447-C12A5E5085B2}" type="parTrans" cxnId="{D64165EF-955A-4581-95B2-F605E77F7D15}">
      <dgm:prSet/>
      <dgm:spPr/>
      <dgm:t>
        <a:bodyPr/>
        <a:lstStyle/>
        <a:p>
          <a:endParaRPr lang="en-US"/>
        </a:p>
      </dgm:t>
    </dgm:pt>
    <dgm:pt modelId="{47586724-4A2E-44D7-BA11-1BEE250CFE3D}" type="sibTrans" cxnId="{D64165EF-955A-4581-95B2-F605E77F7D15}">
      <dgm:prSet/>
      <dgm:spPr/>
      <dgm:t>
        <a:bodyPr/>
        <a:lstStyle/>
        <a:p>
          <a:endParaRPr lang="en-US"/>
        </a:p>
      </dgm:t>
    </dgm:pt>
    <dgm:pt modelId="{1663370A-4D25-46AF-A892-40A93BA960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/>
            <a:t>Мониторинг</a:t>
          </a:r>
          <a:endParaRPr lang="en-US" sz="2200" b="1" dirty="0" smtClean="0"/>
        </a:p>
      </dgm:t>
    </dgm:pt>
    <dgm:pt modelId="{55B4FB13-F634-4868-B27F-2561986828FA}" type="sibTrans" cxnId="{F6AC1E9E-9FDB-406A-9C06-FBBABC98A3DF}">
      <dgm:prSet/>
      <dgm:spPr/>
      <dgm:t>
        <a:bodyPr/>
        <a:lstStyle/>
        <a:p>
          <a:endParaRPr lang="en-US"/>
        </a:p>
      </dgm:t>
    </dgm:pt>
    <dgm:pt modelId="{3B9CCA2C-13E8-4DBD-9914-F4B2FCEB0477}" type="parTrans" cxnId="{F6AC1E9E-9FDB-406A-9C06-FBBABC98A3DF}">
      <dgm:prSet/>
      <dgm:spPr/>
      <dgm:t>
        <a:bodyPr/>
        <a:lstStyle/>
        <a:p>
          <a:endParaRPr lang="en-US"/>
        </a:p>
      </dgm:t>
    </dgm:pt>
    <dgm:pt modelId="{692FE0B2-F984-0C4D-9CD8-C05C12F32A2B}" type="pres">
      <dgm:prSet presAssocID="{F3BF33B4-E161-4D3F-9729-1C06A3B043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56C38-DA55-0B4F-9DF8-310FD78C0B3A}" type="pres">
      <dgm:prSet presAssocID="{6A22799C-5680-4824-A612-29F81AA251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6BDD-0C53-3D42-A901-3A9B0F9D0236}" type="pres">
      <dgm:prSet presAssocID="{CF62576C-9F68-40B8-8DB6-46ABC39284C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6C86B82-AFA6-524D-9EF0-16D4E78D690E}" type="pres">
      <dgm:prSet presAssocID="{CF62576C-9F68-40B8-8DB6-46ABC39284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A71B8D9-BFDF-1747-A7FF-AFAD2850EBCD}" type="pres">
      <dgm:prSet presAssocID="{053196D4-E3A6-42BC-99D6-118A674992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DD368-081B-604C-8D06-709BF1821EBC}" type="pres">
      <dgm:prSet presAssocID="{E31DC8B3-87E8-4E23-81BF-23D5172FEB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0657F8C-C464-E549-9800-1DA17F14981A}" type="pres">
      <dgm:prSet presAssocID="{E31DC8B3-87E8-4E23-81BF-23D5172FEB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20F0D08-C56E-024E-9DA1-AF80007F5AE0}" type="pres">
      <dgm:prSet presAssocID="{D0BE4B70-AF0D-4330-B6EB-EE43A1A0C7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FDB4-B2B4-984C-8340-F6EAE1307C99}" type="pres">
      <dgm:prSet presAssocID="{47586724-4A2E-44D7-BA11-1BEE250CFE3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1C204A0-E2F3-9040-B5E6-B84D0E3D5F7C}" type="pres">
      <dgm:prSet presAssocID="{47586724-4A2E-44D7-BA11-1BEE250CFE3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0C0044-0339-C049-B9A7-C4277606AF56}" type="pres">
      <dgm:prSet presAssocID="{1663370A-4D25-46AF-A892-40A93BA960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1A08B-90A9-4518-A2D8-BDB9EE2D3D86}" type="presOf" srcId="{053196D4-E3A6-42BC-99D6-118A674992A9}" destId="{7A71B8D9-BFDF-1747-A7FF-AFAD2850EBCD}" srcOrd="0" destOrd="0" presId="urn:microsoft.com/office/officeart/2005/8/layout/process2"/>
    <dgm:cxn modelId="{D64165EF-955A-4581-95B2-F605E77F7D15}" srcId="{F3BF33B4-E161-4D3F-9729-1C06A3B043A2}" destId="{D0BE4B70-AF0D-4330-B6EB-EE43A1A0C737}" srcOrd="2" destOrd="0" parTransId="{AB26E4D9-CBB9-4542-A447-C12A5E5085B2}" sibTransId="{47586724-4A2E-44D7-BA11-1BEE250CFE3D}"/>
    <dgm:cxn modelId="{D96691CF-7A1A-40C2-9478-8D195A9B0A82}" type="presOf" srcId="{E31DC8B3-87E8-4E23-81BF-23D5172FEBC0}" destId="{10657F8C-C464-E549-9800-1DA17F14981A}" srcOrd="1" destOrd="0" presId="urn:microsoft.com/office/officeart/2005/8/layout/process2"/>
    <dgm:cxn modelId="{ECDE1CA1-FCF9-4850-9FE8-2A32BCF614A9}" type="presOf" srcId="{D0BE4B70-AF0D-4330-B6EB-EE43A1A0C737}" destId="{B20F0D08-C56E-024E-9DA1-AF80007F5AE0}" srcOrd="0" destOrd="0" presId="urn:microsoft.com/office/officeart/2005/8/layout/process2"/>
    <dgm:cxn modelId="{F3EF5861-CF74-4FAB-8741-9FB12698BCC2}" srcId="{F3BF33B4-E161-4D3F-9729-1C06A3B043A2}" destId="{053196D4-E3A6-42BC-99D6-118A674992A9}" srcOrd="1" destOrd="0" parTransId="{B5DC4E7F-756B-4EB7-821B-7BCE12FB15E2}" sibTransId="{E31DC8B3-87E8-4E23-81BF-23D5172FEBC0}"/>
    <dgm:cxn modelId="{8B50D848-B053-49CA-8507-12FFB2A2ED1B}" type="presOf" srcId="{CF62576C-9F68-40B8-8DB6-46ABC39284C0}" destId="{29196BDD-0C53-3D42-A901-3A9B0F9D0236}" srcOrd="0" destOrd="0" presId="urn:microsoft.com/office/officeart/2005/8/layout/process2"/>
    <dgm:cxn modelId="{BA290000-91CD-4F5B-9F0C-F719D81C0577}" srcId="{F3BF33B4-E161-4D3F-9729-1C06A3B043A2}" destId="{6A22799C-5680-4824-A612-29F81AA25151}" srcOrd="0" destOrd="0" parTransId="{BDECA3B5-43AE-480A-8257-3BBAC0B96D2E}" sibTransId="{CF62576C-9F68-40B8-8DB6-46ABC39284C0}"/>
    <dgm:cxn modelId="{34DE1D1B-300E-41EF-95B4-072D3DDFCD52}" type="presOf" srcId="{47586724-4A2E-44D7-BA11-1BEE250CFE3D}" destId="{31C204A0-E2F3-9040-B5E6-B84D0E3D5F7C}" srcOrd="1" destOrd="0" presId="urn:microsoft.com/office/officeart/2005/8/layout/process2"/>
    <dgm:cxn modelId="{4A5D13BD-55FF-4E3A-AA53-517CF16F9A96}" type="presOf" srcId="{E31DC8B3-87E8-4E23-81BF-23D5172FEBC0}" destId="{F65DD368-081B-604C-8D06-709BF1821EBC}" srcOrd="0" destOrd="0" presId="urn:microsoft.com/office/officeart/2005/8/layout/process2"/>
    <dgm:cxn modelId="{3E19752F-C9A3-4E16-9A65-A0EE4E9621C9}" type="presOf" srcId="{47586724-4A2E-44D7-BA11-1BEE250CFE3D}" destId="{9AB3FDB4-B2B4-984C-8340-F6EAE1307C99}" srcOrd="0" destOrd="0" presId="urn:microsoft.com/office/officeart/2005/8/layout/process2"/>
    <dgm:cxn modelId="{0ABA4663-BF0C-4964-AB20-1B003932A5A0}" type="presOf" srcId="{6A22799C-5680-4824-A612-29F81AA25151}" destId="{C0856C38-DA55-0B4F-9DF8-310FD78C0B3A}" srcOrd="0" destOrd="0" presId="urn:microsoft.com/office/officeart/2005/8/layout/process2"/>
    <dgm:cxn modelId="{F6AC1E9E-9FDB-406A-9C06-FBBABC98A3DF}" srcId="{F3BF33B4-E161-4D3F-9729-1C06A3B043A2}" destId="{1663370A-4D25-46AF-A892-40A93BA96073}" srcOrd="3" destOrd="0" parTransId="{3B9CCA2C-13E8-4DBD-9914-F4B2FCEB0477}" sibTransId="{55B4FB13-F634-4868-B27F-2561986828FA}"/>
    <dgm:cxn modelId="{F42D8F10-0C2A-45C5-AC85-6B4F940B5C1A}" type="presOf" srcId="{CF62576C-9F68-40B8-8DB6-46ABC39284C0}" destId="{26C86B82-AFA6-524D-9EF0-16D4E78D690E}" srcOrd="1" destOrd="0" presId="urn:microsoft.com/office/officeart/2005/8/layout/process2"/>
    <dgm:cxn modelId="{6509B125-8DBA-4287-BFFB-16042228F302}" type="presOf" srcId="{1663370A-4D25-46AF-A892-40A93BA96073}" destId="{5A0C0044-0339-C049-B9A7-C4277606AF56}" srcOrd="0" destOrd="0" presId="urn:microsoft.com/office/officeart/2005/8/layout/process2"/>
    <dgm:cxn modelId="{00F712A4-EB5C-4314-A5E5-214AC21BE6E5}" type="presOf" srcId="{F3BF33B4-E161-4D3F-9729-1C06A3B043A2}" destId="{692FE0B2-F984-0C4D-9CD8-C05C12F32A2B}" srcOrd="0" destOrd="0" presId="urn:microsoft.com/office/officeart/2005/8/layout/process2"/>
    <dgm:cxn modelId="{44CD9A0F-30A7-446F-8EA7-B7C966D96247}" type="presParOf" srcId="{692FE0B2-F984-0C4D-9CD8-C05C12F32A2B}" destId="{C0856C38-DA55-0B4F-9DF8-310FD78C0B3A}" srcOrd="0" destOrd="0" presId="urn:microsoft.com/office/officeart/2005/8/layout/process2"/>
    <dgm:cxn modelId="{B5EEBCC6-A9EA-48D5-ABDB-C01A930E9FD8}" type="presParOf" srcId="{692FE0B2-F984-0C4D-9CD8-C05C12F32A2B}" destId="{29196BDD-0C53-3D42-A901-3A9B0F9D0236}" srcOrd="1" destOrd="0" presId="urn:microsoft.com/office/officeart/2005/8/layout/process2"/>
    <dgm:cxn modelId="{E5870720-7EB8-463E-AD35-A2497C2229A5}" type="presParOf" srcId="{29196BDD-0C53-3D42-A901-3A9B0F9D0236}" destId="{26C86B82-AFA6-524D-9EF0-16D4E78D690E}" srcOrd="0" destOrd="0" presId="urn:microsoft.com/office/officeart/2005/8/layout/process2"/>
    <dgm:cxn modelId="{2CE61755-BE22-45EA-ABD3-89785A87E049}" type="presParOf" srcId="{692FE0B2-F984-0C4D-9CD8-C05C12F32A2B}" destId="{7A71B8D9-BFDF-1747-A7FF-AFAD2850EBCD}" srcOrd="2" destOrd="0" presId="urn:microsoft.com/office/officeart/2005/8/layout/process2"/>
    <dgm:cxn modelId="{8EC95EA8-70A3-424B-B72B-FE0F4F0B4A2C}" type="presParOf" srcId="{692FE0B2-F984-0C4D-9CD8-C05C12F32A2B}" destId="{F65DD368-081B-604C-8D06-709BF1821EBC}" srcOrd="3" destOrd="0" presId="urn:microsoft.com/office/officeart/2005/8/layout/process2"/>
    <dgm:cxn modelId="{299C70A0-2B3A-4F30-A908-CC72A42CAB80}" type="presParOf" srcId="{F65DD368-081B-604C-8D06-709BF1821EBC}" destId="{10657F8C-C464-E549-9800-1DA17F14981A}" srcOrd="0" destOrd="0" presId="urn:microsoft.com/office/officeart/2005/8/layout/process2"/>
    <dgm:cxn modelId="{5D7DD1A4-AD7B-419C-BC4D-8FAB6EF874E2}" type="presParOf" srcId="{692FE0B2-F984-0C4D-9CD8-C05C12F32A2B}" destId="{B20F0D08-C56E-024E-9DA1-AF80007F5AE0}" srcOrd="4" destOrd="0" presId="urn:microsoft.com/office/officeart/2005/8/layout/process2"/>
    <dgm:cxn modelId="{3E3D1D27-42A7-4F46-A9BC-6D8861ADF7E5}" type="presParOf" srcId="{692FE0B2-F984-0C4D-9CD8-C05C12F32A2B}" destId="{9AB3FDB4-B2B4-984C-8340-F6EAE1307C99}" srcOrd="5" destOrd="0" presId="urn:microsoft.com/office/officeart/2005/8/layout/process2"/>
    <dgm:cxn modelId="{C4A43412-6E3F-4140-A1D7-2DD42354CF6D}" type="presParOf" srcId="{9AB3FDB4-B2B4-984C-8340-F6EAE1307C99}" destId="{31C204A0-E2F3-9040-B5E6-B84D0E3D5F7C}" srcOrd="0" destOrd="0" presId="urn:microsoft.com/office/officeart/2005/8/layout/process2"/>
    <dgm:cxn modelId="{4FABAFEA-B7F6-40D3-9BC9-093583C89DD1}" type="presParOf" srcId="{692FE0B2-F984-0C4D-9CD8-C05C12F32A2B}" destId="{5A0C0044-0339-C049-B9A7-C4277606AF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56C38-DA55-0B4F-9DF8-310FD78C0B3A}">
      <dsp:nvSpPr>
        <dsp:cNvPr id="0" name=""/>
        <dsp:cNvSpPr/>
      </dsp:nvSpPr>
      <dsp:spPr>
        <a:xfrm>
          <a:off x="0" y="68318"/>
          <a:ext cx="2895600" cy="761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Информирование</a:t>
          </a:r>
          <a:endParaRPr lang="en-US" sz="2400" b="1" kern="1200" dirty="0"/>
        </a:p>
      </dsp:txBody>
      <dsp:txXfrm>
        <a:off x="22291" y="90609"/>
        <a:ext cx="2851018" cy="716488"/>
      </dsp:txXfrm>
    </dsp:sp>
    <dsp:sp modelId="{29196BDD-0C53-3D42-A901-3A9B0F9D0236}">
      <dsp:nvSpPr>
        <dsp:cNvPr id="0" name=""/>
        <dsp:cNvSpPr/>
      </dsp:nvSpPr>
      <dsp:spPr>
        <a:xfrm rot="5400000">
          <a:off x="1329498" y="815883"/>
          <a:ext cx="236603" cy="342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345056" y="868822"/>
        <a:ext cx="205489" cy="165622"/>
      </dsp:txXfrm>
    </dsp:sp>
    <dsp:sp modelId="{7A71B8D9-BFDF-1747-A7FF-AFAD2850EBCD}">
      <dsp:nvSpPr>
        <dsp:cNvPr id="0" name=""/>
        <dsp:cNvSpPr/>
      </dsp:nvSpPr>
      <dsp:spPr>
        <a:xfrm>
          <a:off x="0" y="1144859"/>
          <a:ext cx="2895600" cy="761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Обучение</a:t>
          </a:r>
          <a:endParaRPr lang="en-US" sz="2400" b="1" kern="1200" dirty="0"/>
        </a:p>
      </dsp:txBody>
      <dsp:txXfrm>
        <a:off x="22291" y="1167150"/>
        <a:ext cx="2851018" cy="716488"/>
      </dsp:txXfrm>
    </dsp:sp>
    <dsp:sp modelId="{F65DD368-081B-604C-8D06-709BF1821EBC}">
      <dsp:nvSpPr>
        <dsp:cNvPr id="0" name=""/>
        <dsp:cNvSpPr/>
      </dsp:nvSpPr>
      <dsp:spPr>
        <a:xfrm rot="5400000">
          <a:off x="1305099" y="1924956"/>
          <a:ext cx="285401" cy="342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45055" y="1953496"/>
        <a:ext cx="205489" cy="199781"/>
      </dsp:txXfrm>
    </dsp:sp>
    <dsp:sp modelId="{B20F0D08-C56E-024E-9DA1-AF80007F5AE0}">
      <dsp:nvSpPr>
        <dsp:cNvPr id="0" name=""/>
        <dsp:cNvSpPr/>
      </dsp:nvSpPr>
      <dsp:spPr>
        <a:xfrm>
          <a:off x="0" y="2286464"/>
          <a:ext cx="2895600" cy="761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Собрания</a:t>
          </a:r>
          <a:endParaRPr lang="en-US" sz="2400" b="1" kern="1200" dirty="0"/>
        </a:p>
      </dsp:txBody>
      <dsp:txXfrm>
        <a:off x="22291" y="2308755"/>
        <a:ext cx="2851018" cy="716488"/>
      </dsp:txXfrm>
    </dsp:sp>
    <dsp:sp modelId="{9AB3FDB4-B2B4-984C-8340-F6EAE1307C99}">
      <dsp:nvSpPr>
        <dsp:cNvPr id="0" name=""/>
        <dsp:cNvSpPr/>
      </dsp:nvSpPr>
      <dsp:spPr>
        <a:xfrm rot="5400000">
          <a:off x="1305099" y="3066561"/>
          <a:ext cx="285401" cy="342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45055" y="3095101"/>
        <a:ext cx="205489" cy="199781"/>
      </dsp:txXfrm>
    </dsp:sp>
    <dsp:sp modelId="{5A0C0044-0339-C049-B9A7-C4277606AF56}">
      <dsp:nvSpPr>
        <dsp:cNvPr id="0" name=""/>
        <dsp:cNvSpPr/>
      </dsp:nvSpPr>
      <dsp:spPr>
        <a:xfrm>
          <a:off x="0" y="3428070"/>
          <a:ext cx="2895600" cy="761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/>
            <a:t>Подготовка конкурсной заявки</a:t>
          </a:r>
          <a:endParaRPr lang="en-US" sz="2200" b="1" kern="1200" dirty="0" smtClean="0"/>
        </a:p>
      </dsp:txBody>
      <dsp:txXfrm>
        <a:off x="22291" y="3450361"/>
        <a:ext cx="2851018" cy="716488"/>
      </dsp:txXfrm>
    </dsp:sp>
    <dsp:sp modelId="{0FF3C202-E6F3-2D4B-ABF0-FCCC918A54C7}">
      <dsp:nvSpPr>
        <dsp:cNvPr id="0" name=""/>
        <dsp:cNvSpPr/>
      </dsp:nvSpPr>
      <dsp:spPr>
        <a:xfrm rot="5400000">
          <a:off x="1305099" y="4208166"/>
          <a:ext cx="285401" cy="3424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45055" y="4236706"/>
        <a:ext cx="205489" cy="199781"/>
      </dsp:txXfrm>
    </dsp:sp>
    <dsp:sp modelId="{C0AAE62D-28E7-AB49-8167-664B9B8D6AF1}">
      <dsp:nvSpPr>
        <dsp:cNvPr id="0" name=""/>
        <dsp:cNvSpPr/>
      </dsp:nvSpPr>
      <dsp:spPr>
        <a:xfrm>
          <a:off x="0" y="4569675"/>
          <a:ext cx="2895600" cy="761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Отбор микропроектов</a:t>
          </a:r>
          <a:endParaRPr lang="en-US" sz="2400" b="1" kern="1200" dirty="0"/>
        </a:p>
      </dsp:txBody>
      <dsp:txXfrm>
        <a:off x="22291" y="4591966"/>
        <a:ext cx="2851018" cy="716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7D90-9BB1-49A8-9CC9-9BD94D6C887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043E-D26F-4505-AEAF-F12136183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8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41DE-8326-48F4-8CCB-C5944DC761B1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41004-2D25-4E11-8642-FDB744EFB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6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3209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0349-9F77-482C-83B7-6B751734DD89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23CD-F59B-4BDB-849C-9C29D63B9C3E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BE3D-C62F-4D96-945E-5DC5A310D030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7DBF-4565-4F48-A0A4-063DFBFFBC0F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A949-CCCF-4A84-BBE3-1BF5E78D640A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1729-7025-4401-9731-69BE40B8E88C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1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E99E-5592-4B01-BF39-6A4B1D07B1BA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8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13E-01E7-478F-A061-545B87EB1AA0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60CC-A1DF-4D80-8585-D835FA478EDE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8B6B-D937-4196-BB89-F7434B17B4DF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2590-C6E2-43E1-9A05-8FC4792C85C7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0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557F-4C4A-4DEC-93DA-499A65D601DB}" type="datetime1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B94D7-7118-4372-9C9F-1D8A84A8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2.depositphotos.com/3254189/5836/v/950/depositphotos_58360345-warm-colorful-up-hands-logo-vector-illustration-v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336"/>
          <a:stretch/>
        </p:blipFill>
        <p:spPr bwMode="auto">
          <a:xfrm>
            <a:off x="1108612" y="3281966"/>
            <a:ext cx="9753600" cy="35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412" y="34985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Инициативное бюджетирование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412" y="290835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Практика реализации конкурсного отбора проектов развития общественной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инфраструктуры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местных инициативах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E:\АНО ЛОНИ\Логотип\Ресурс 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1088182" cy="11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03647" y="228600"/>
            <a:ext cx="52180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Автономная некоммерческая организация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по реализации научно-практических проектов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Лаборатория организации научных исследований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2"/>
          <p:cNvSpPr>
            <a:spLocks noGrp="1"/>
          </p:cNvSpPr>
          <p:nvPr>
            <p:ph type="title"/>
          </p:nvPr>
        </p:nvSpPr>
        <p:spPr>
          <a:xfrm>
            <a:off x="2679700" y="236539"/>
            <a:ext cx="7886700" cy="8969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3200" b="1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3200" b="1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altLang="ru-RU" sz="3200" b="1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3200" b="1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altLang="ru-RU" sz="3200" b="1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25675" y="7177088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859" y="255147"/>
            <a:ext cx="10361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Этапы реализации конкурсного отбора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76851326"/>
              </p:ext>
            </p:extLst>
          </p:nvPr>
        </p:nvGraphicFramePr>
        <p:xfrm>
          <a:off x="304799" y="2164559"/>
          <a:ext cx="11887201" cy="386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3318668" y="6317777"/>
            <a:ext cx="8621523" cy="51117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ИНФОРМИРОВАНИЕ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63872" y="1184284"/>
            <a:ext cx="7897811" cy="522287"/>
          </a:xfrm>
          <a:prstGeom prst="rightArrow">
            <a:avLst>
              <a:gd name="adj1" fmla="val 43652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СОДЕЙСТВИЕ И ОБЕСПЕЧЕНИЕ ВЗАИМОДЕЙСТВИЯ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3868067" y="5835537"/>
            <a:ext cx="6992438" cy="522287"/>
          </a:xfrm>
          <a:prstGeom prst="rightArrow">
            <a:avLst>
              <a:gd name="adj1" fmla="val 43652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ОБУЧЕНИЕ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363871" y="1834473"/>
            <a:ext cx="7159875" cy="501650"/>
          </a:xfrm>
          <a:prstGeom prst="rightArrow">
            <a:avLst>
              <a:gd name="adj1" fmla="val 43652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КОНТРОЛЬ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538" y="4098922"/>
            <a:ext cx="148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МО, население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8538" y="5855369"/>
            <a:ext cx="163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Предварительные собрания, опросы, информирование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48589" y="3301997"/>
            <a:ext cx="1480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МО, население, бизнес, сопровождение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819" y="5424481"/>
            <a:ext cx="1687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-выбор проблемы </a:t>
            </a:r>
          </a:p>
          <a:p>
            <a:r>
              <a:rPr lang="ru-RU" sz="1400" dirty="0" smtClean="0"/>
              <a:t>-выбор способа решения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софинасирование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-инициативная группа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183106" y="2911584"/>
            <a:ext cx="1480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МО, инициативная группа, сопровождение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09289" y="2714113"/>
            <a:ext cx="1480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ГРБС, конкурсная комиссия, сопровождение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289340" y="2541277"/>
            <a:ext cx="148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ГРБС, сопровождение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89340" y="4227599"/>
            <a:ext cx="1687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со стороны населения, бизнес-сообщества и спонсоров, местного бюджета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9391" y="2279667"/>
            <a:ext cx="148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Администрации МО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249442" y="1970252"/>
            <a:ext cx="1480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Подрядчики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11949" y="967089"/>
            <a:ext cx="1480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Инициативная группа, подрядчики, администрация МО, население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038742" y="3938679"/>
            <a:ext cx="390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Общественный контроль со стороны населения и инициативной группы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398987" y="1376855"/>
            <a:ext cx="7958958" cy="5334000"/>
            <a:chOff x="1295400" y="1219200"/>
            <a:chExt cx="7958958" cy="5334000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6729818"/>
                </p:ext>
              </p:extLst>
            </p:nvPr>
          </p:nvGraphicFramePr>
          <p:xfrm>
            <a:off x="1295400" y="1219200"/>
            <a:ext cx="2895600" cy="533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876800" y="1224455"/>
              <a:ext cx="4377558" cy="459302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0" tIns="180000" rIns="91440" bIns="45720" rtlCol="0">
              <a:noAutofit/>
            </a:bodyPr>
            <a:lstStyle/>
            <a:p>
              <a:pPr marL="540000" lvl="1" indent="-285750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–"/>
              </a:pPr>
              <a:r>
                <a:rPr lang="ru-RU" sz="2100" dirty="0" smtClean="0">
                  <a:solidFill>
                    <a:schemeClr val="tx1"/>
                  </a:solidFill>
                </a:rPr>
                <a:t>Информационные материалы  в прессе, телевидении, интернете и т.д.; </a:t>
              </a:r>
              <a:r>
                <a:rPr lang="ru-RU" sz="2100" dirty="0">
                  <a:solidFill>
                    <a:schemeClr val="tx1"/>
                  </a:solidFill>
                </a:rPr>
                <a:t>социальные сети; пресс-конференции</a:t>
              </a:r>
              <a:r>
                <a:rPr lang="ru-RU" sz="2100" dirty="0" smtClean="0">
                  <a:solidFill>
                    <a:schemeClr val="tx1"/>
                  </a:solidFill>
                </a:rPr>
                <a:t>; другие каналы информации</a:t>
              </a:r>
              <a:endParaRPr lang="en-US" sz="2100" dirty="0" smtClean="0">
                <a:solidFill>
                  <a:schemeClr val="tx1"/>
                </a:solidFill>
              </a:endParaRPr>
            </a:p>
            <a:p>
              <a:pPr marL="540000" lvl="1" indent="-285750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–"/>
              </a:pPr>
              <a:r>
                <a:rPr lang="ru-RU" sz="2100" dirty="0" smtClean="0">
                  <a:solidFill>
                    <a:schemeClr val="tx1"/>
                  </a:solidFill>
                </a:rPr>
                <a:t>Информационные семинары для представителей МО и районов</a:t>
              </a:r>
              <a:endParaRPr lang="en-US" sz="2100" dirty="0" smtClean="0">
                <a:solidFill>
                  <a:schemeClr val="tx1"/>
                </a:solidFill>
              </a:endParaRPr>
            </a:p>
            <a:p>
              <a:pPr marL="540000" lvl="1" indent="-285750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–"/>
              </a:pPr>
              <a:r>
                <a:rPr lang="ru-RU" sz="2100" dirty="0" smtClean="0">
                  <a:solidFill>
                    <a:schemeClr val="tx1"/>
                  </a:solidFill>
                </a:rPr>
                <a:t>Непосредственное информирование населения на собраниях и др. массовых мероприятиях, посредством информационных досок, и т.д.</a:t>
              </a:r>
              <a:endParaRPr lang="en-US" sz="2100" dirty="0" smtClean="0">
                <a:solidFill>
                  <a:schemeClr val="tx1"/>
                </a:solidFill>
              </a:endParaRPr>
            </a:p>
            <a:p>
              <a:pPr marL="540000" lvl="1" indent="-285750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–"/>
              </a:pPr>
              <a:r>
                <a:rPr lang="ru-RU" sz="2100" dirty="0" smtClean="0">
                  <a:solidFill>
                    <a:schemeClr val="tx1"/>
                  </a:solidFill>
                </a:rPr>
                <a:t>Информационная кампания продолжается в течение всего цикла реализации ППМИ</a:t>
              </a:r>
              <a:endParaRPr lang="en-US" sz="2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ight Arrow 8"/>
            <p:cNvSpPr/>
            <p:nvPr/>
          </p:nvSpPr>
          <p:spPr>
            <a:xfrm>
              <a:off x="4267200" y="1371600"/>
              <a:ext cx="533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Левая фигурная скобка 8"/>
          <p:cNvSpPr/>
          <p:nvPr/>
        </p:nvSpPr>
        <p:spPr>
          <a:xfrm>
            <a:off x="2025868" y="1332185"/>
            <a:ext cx="362608" cy="2065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2041661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9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326013"/>
              </p:ext>
            </p:extLst>
          </p:nvPr>
        </p:nvGraphicFramePr>
        <p:xfrm>
          <a:off x="2414752" y="1376855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996152" y="1376855"/>
            <a:ext cx="4114800" cy="453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180000" rIns="91440" bIns="45720" rtlCol="0">
            <a:norm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200" dirty="0" smtClean="0">
                <a:solidFill>
                  <a:schemeClr val="tx1"/>
                </a:solidFill>
              </a:rPr>
              <a:t>Тренинги для представителей поселений и районов, а также инициативных групп населения (на этапе подготовки собраний, подготовки завок и других этапах проекта – по мере необходимости)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200" dirty="0" smtClean="0">
                <a:solidFill>
                  <a:schemeClr val="tx1"/>
                </a:solidFill>
              </a:rPr>
              <a:t>Обучение в процессе совместной работы с руководством и представителями МО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200" dirty="0" smtClean="0">
                <a:solidFill>
                  <a:schemeClr val="tx1"/>
                </a:solidFill>
              </a:rPr>
              <a:t>Консультирование в режиме «онлайн»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7" name="Right Arrow 8"/>
          <p:cNvSpPr/>
          <p:nvPr/>
        </p:nvSpPr>
        <p:spPr>
          <a:xfrm>
            <a:off x="5386552" y="2596055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025868" y="1332185"/>
            <a:ext cx="362608" cy="2065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2041661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025868" y="1332185"/>
            <a:ext cx="362608" cy="2065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2041661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70735"/>
              </p:ext>
            </p:extLst>
          </p:nvPr>
        </p:nvGraphicFramePr>
        <p:xfrm>
          <a:off x="2659116" y="1219200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240516" y="1332185"/>
            <a:ext cx="4937236" cy="42330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45720" rIns="91440" bIns="45720" rtlCol="0">
            <a:normAutofit fontScale="55000" lnSpcReduction="200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Активная кампания по подготовке</a:t>
            </a:r>
            <a:r>
              <a:rPr kumimoji="0" lang="ru-RU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собрания</a:t>
            </a:r>
          </a:p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3800" b="1" baseline="0" dirty="0" smtClean="0">
                <a:solidFill>
                  <a:schemeClr val="tx1"/>
                </a:solidFill>
              </a:rPr>
              <a:t>На собрании: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1450" lvl="2" indent="-3600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Определение наиболее приоритетной для населения проблемы местного уровня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071450" lvl="2" indent="-3600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Отбор инициативной группы по подготовке микропроекта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071450" lvl="2" indent="-3600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Определение возможности софинансирования со стороны населения, и, возможно, спонсоров </a:t>
            </a:r>
            <a:r>
              <a:rPr lang="ru-RU" sz="3500" dirty="0" smtClean="0">
                <a:solidFill>
                  <a:schemeClr val="tx1"/>
                </a:solidFill>
              </a:rPr>
              <a:t>и муниципалитета</a:t>
            </a:r>
          </a:p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3800" dirty="0" smtClean="0">
                <a:solidFill>
                  <a:schemeClr val="tx1"/>
                </a:solidFill>
              </a:rPr>
              <a:t>Участие консультантов Проектного центра на </a:t>
            </a:r>
            <a:r>
              <a:rPr lang="ru-RU" sz="4000" dirty="0" smtClean="0">
                <a:solidFill>
                  <a:schemeClr val="tx1"/>
                </a:solidFill>
              </a:rPr>
              <a:t>проводимых </a:t>
            </a:r>
            <a:r>
              <a:rPr lang="ru-RU" sz="4000" dirty="0">
                <a:solidFill>
                  <a:schemeClr val="tx1"/>
                </a:solidFill>
              </a:rPr>
              <a:t>собраниях </a:t>
            </a:r>
            <a:endParaRPr lang="en-US" sz="40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ru-RU" sz="3800" dirty="0" smtClean="0">
              <a:solidFill>
                <a:schemeClr val="tx1"/>
              </a:solidFill>
            </a:endParaRPr>
          </a:p>
        </p:txBody>
      </p:sp>
      <p:sp>
        <p:nvSpPr>
          <p:cNvPr id="13" name="Right Arrow 8"/>
          <p:cNvSpPr/>
          <p:nvPr/>
        </p:nvSpPr>
        <p:spPr>
          <a:xfrm>
            <a:off x="5630916" y="35814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70114"/>
              </p:ext>
            </p:extLst>
          </p:nvPr>
        </p:nvGraphicFramePr>
        <p:xfrm>
          <a:off x="2950780" y="1206062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6532180" y="2196662"/>
            <a:ext cx="4038600" cy="434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91440" bIns="45720" rtlCol="0">
            <a:normAutofit/>
          </a:bodyPr>
          <a:lstStyle/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cs typeface="Arial" pitchFamily="34" charset="0"/>
              </a:rPr>
              <a:t>Подготовка конкурсной заявки администрацией МО совместно с инициативной группой</a:t>
            </a:r>
          </a:p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Техническая помощь специалистов районных МО</a:t>
            </a:r>
          </a:p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Экспертная помощь  сотрудников Проектного центра (на местах и «онлайн»)</a:t>
            </a:r>
          </a:p>
          <a:p>
            <a:pPr marL="742950" lvl="1" indent="-285750">
              <a:spcBef>
                <a:spcPct val="200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Arrow 8"/>
          <p:cNvSpPr/>
          <p:nvPr/>
        </p:nvSpPr>
        <p:spPr>
          <a:xfrm>
            <a:off x="5922580" y="4711262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52710"/>
              </p:ext>
            </p:extLst>
          </p:nvPr>
        </p:nvGraphicFramePr>
        <p:xfrm>
          <a:off x="2950780" y="1206062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6635970" y="3773214"/>
            <a:ext cx="4038600" cy="2819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45720" rIns="91440" bIns="45720" rtlCol="0">
            <a:normAutofit lnSpcReduction="10000"/>
          </a:bodyPr>
          <a:lstStyle/>
          <a:p>
            <a:pPr marL="54000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cs typeface="Arial" pitchFamily="34" charset="0"/>
              </a:rPr>
              <a:t>Конкурсный отбор микропроектов проводится Республиканской конкурсной комиссией на основе заранее утвержденных критериев оценки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8"/>
          <p:cNvSpPr/>
          <p:nvPr/>
        </p:nvSpPr>
        <p:spPr>
          <a:xfrm>
            <a:off x="6026370" y="5830614"/>
            <a:ext cx="5334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74433"/>
              </p:ext>
            </p:extLst>
          </p:nvPr>
        </p:nvGraphicFramePr>
        <p:xfrm>
          <a:off x="3046687" y="1266497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551887" y="1342697"/>
            <a:ext cx="4038600" cy="426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91440" bIns="45720" rtlCol="0">
            <a:normAutofit lnSpcReduction="100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b="1" dirty="0" smtClean="0">
                <a:cs typeface="Arial" pitchFamily="34" charset="0"/>
              </a:rPr>
              <a:t>Отбор и закупка подрядчиков осуществляет администрация МО, которое получает субсидию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Районная администрация оказывает содействие поселениям в организации процесса закупок</a:t>
            </a:r>
          </a:p>
        </p:txBody>
      </p:sp>
      <p:sp>
        <p:nvSpPr>
          <p:cNvPr id="15" name="Right Arrow 8"/>
          <p:cNvSpPr/>
          <p:nvPr/>
        </p:nvSpPr>
        <p:spPr>
          <a:xfrm>
            <a:off x="5866087" y="1418897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80122"/>
              </p:ext>
            </p:extLst>
          </p:nvPr>
        </p:nvGraphicFramePr>
        <p:xfrm>
          <a:off x="3046687" y="1266497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6629400" y="1813034"/>
            <a:ext cx="4359166" cy="30742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91440" bIns="45720" rtlCol="0">
            <a:normAutofit/>
          </a:bodyPr>
          <a:lstStyle/>
          <a:p>
            <a:pPr marL="540000" lvl="1" indent="-25200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/>
              <a:t>Надзор со стороны администрации МО и инциативной группы </a:t>
            </a:r>
          </a:p>
          <a:p>
            <a:pPr marL="540000" lvl="1" indent="-25200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/>
              <a:t>Подписание актов выполненных работ представителями  МО и инициативных групп</a:t>
            </a:r>
          </a:p>
        </p:txBody>
      </p:sp>
      <p:sp>
        <p:nvSpPr>
          <p:cNvPr id="14" name="Right Arrow 8"/>
          <p:cNvSpPr/>
          <p:nvPr/>
        </p:nvSpPr>
        <p:spPr>
          <a:xfrm>
            <a:off x="5943600" y="2879834"/>
            <a:ext cx="533400" cy="533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07063"/>
              </p:ext>
            </p:extLst>
          </p:nvPr>
        </p:nvGraphicFramePr>
        <p:xfrm>
          <a:off x="3046687" y="1266497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668814" y="2552700"/>
            <a:ext cx="3967653" cy="35958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45720" rIns="91440" bIns="45720" rtlCol="0">
            <a:normAutofit/>
          </a:bodyPr>
          <a:lstStyle/>
          <a:p>
            <a:pPr marL="0" lvl="1"/>
            <a:r>
              <a:rPr lang="ru-RU" sz="2400" dirty="0" smtClean="0">
                <a:solidFill>
                  <a:schemeClr val="tx1"/>
                </a:solidFill>
              </a:rPr>
              <a:t>Участие населения в сдаче-приемке:</a:t>
            </a:r>
          </a:p>
          <a:p>
            <a:pPr marL="0" lvl="2"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Торжественное мероприятие по открытию объекта</a:t>
            </a:r>
          </a:p>
          <a:p>
            <a:pPr marL="0" lvl="2"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Подписание акта сдачи-приемки комиссией с участием представителей инициативной группы </a:t>
            </a:r>
          </a:p>
        </p:txBody>
      </p:sp>
      <p:sp>
        <p:nvSpPr>
          <p:cNvPr id="15" name="Right Arrow 8"/>
          <p:cNvSpPr/>
          <p:nvPr/>
        </p:nvSpPr>
        <p:spPr>
          <a:xfrm>
            <a:off x="5835868" y="4457700"/>
            <a:ext cx="533400" cy="533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9687" y="5654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Мероприятия по реализации конкурсного отбора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33297" y="1261239"/>
            <a:ext cx="362608" cy="20652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655" y="1970714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Предварительные мероприятия</a:t>
            </a:r>
            <a:endParaRPr lang="ru-RU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780056"/>
              </p:ext>
            </p:extLst>
          </p:nvPr>
        </p:nvGraphicFramePr>
        <p:xfrm>
          <a:off x="3046687" y="1266497"/>
          <a:ext cx="289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6708226" y="4661338"/>
            <a:ext cx="4038600" cy="1905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91440" bIns="45720" rtlCol="0">
            <a:normAutofit lnSpcReduction="100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2400" dirty="0" smtClean="0">
                <a:solidFill>
                  <a:schemeClr val="tx1"/>
                </a:solidFill>
              </a:rPr>
              <a:t>Мониторинг со стороны Проектного центра осуществляется на </a:t>
            </a:r>
            <a:r>
              <a:rPr lang="ru-RU" sz="2400" b="1" dirty="0" smtClean="0">
                <a:solidFill>
                  <a:schemeClr val="tx1"/>
                </a:solidFill>
              </a:rPr>
              <a:t>всех этапах реализации проекта</a:t>
            </a:r>
          </a:p>
        </p:txBody>
      </p:sp>
      <p:sp>
        <p:nvSpPr>
          <p:cNvPr id="14" name="Right Arrow 8"/>
          <p:cNvSpPr/>
          <p:nvPr/>
        </p:nvSpPr>
        <p:spPr>
          <a:xfrm>
            <a:off x="5958052" y="5827986"/>
            <a:ext cx="533400" cy="533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2.depositphotos.com/3254189/5836/v/950/depositphotos_58360345-warm-colorful-up-hands-logo-vector-illustration-v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336"/>
          <a:stretch/>
        </p:blipFill>
        <p:spPr bwMode="auto">
          <a:xfrm>
            <a:off x="4528457" y="4048259"/>
            <a:ext cx="7663543" cy="28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992" y="223647"/>
            <a:ext cx="6679843" cy="10174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51" y="1529255"/>
            <a:ext cx="7817476" cy="532874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Партисипаторное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бюджетирование и инициативное бюджетирование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и подход ИБ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Правовые основы ИБ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Типология ИБ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ИБ в процессе развития общественной инфраструктуры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Участники и факторы успешной реализации проектов ИБ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 ИБ (конкурсный отбор) 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Общие сведения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условия участия в конкурсном отборе в РБ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реализации конкурсного отбора в РБ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реализации конкурсного отбора в РБ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реализации конкурсного отбора в РБ в 2014-2016 гг.</a:t>
            </a:r>
          </a:p>
          <a:p>
            <a:pPr marL="457200" indent="-457200" algn="l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6301" r="15740" b="19532"/>
          <a:stretch/>
        </p:blipFill>
        <p:spPr bwMode="auto">
          <a:xfrm>
            <a:off x="228600" y="1333501"/>
            <a:ext cx="11963400" cy="53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333375"/>
            <a:ext cx="11997559" cy="781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Примеры реализованных проектов в регионах РФ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312" r="15227" b="26042"/>
          <a:stretch/>
        </p:blipFill>
        <p:spPr bwMode="auto">
          <a:xfrm>
            <a:off x="73981" y="1409700"/>
            <a:ext cx="12118019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981" y="390525"/>
            <a:ext cx="11938000" cy="781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Примеры реализованных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проектов в регионах РФ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7083" r="16398" b="18489"/>
          <a:stretch/>
        </p:blipFill>
        <p:spPr bwMode="auto">
          <a:xfrm>
            <a:off x="0" y="1276350"/>
            <a:ext cx="1212363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19" y="426982"/>
            <a:ext cx="11938000" cy="781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Примеры реализованных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проектов в регионах РФ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771" r="15519" b="11198"/>
          <a:stretch/>
        </p:blipFill>
        <p:spPr bwMode="auto">
          <a:xfrm>
            <a:off x="152400" y="1429229"/>
            <a:ext cx="11849100" cy="5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3500" y="423080"/>
            <a:ext cx="11938000" cy="781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Примеры реализованных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проектов в регионах РФ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st2.depositphotos.com/3254189/5836/v/950/depositphotos_58360345-warm-colorful-up-hands-logo-vector-illustration-v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336"/>
          <a:stretch/>
        </p:blipFill>
        <p:spPr bwMode="auto">
          <a:xfrm>
            <a:off x="4528457" y="4048259"/>
            <a:ext cx="7663543" cy="28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 descr="E:\АНО ЛОНИ\Логотип\Ресурс 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1088182" cy="11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323367"/>
            <a:ext cx="52180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Автономная некоммерческая организация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по реализации научно-практических проектов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Лаборатория организации научных исследований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838200" y="4237149"/>
            <a:ext cx="8202769" cy="221516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838200" y="1841679"/>
            <a:ext cx="8061101" cy="185455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807" y="383887"/>
            <a:ext cx="10515600" cy="1325563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Партисипаторное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бюджетирование и инициативное бюджетирование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1085"/>
            <a:ext cx="7120944" cy="1758031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Партисипаторное</a:t>
            </a:r>
            <a:r>
              <a:rPr lang="ru-RU" sz="2000" b="1" dirty="0"/>
              <a:t> бюджетирование </a:t>
            </a:r>
            <a:r>
              <a:rPr lang="ru-RU" sz="2000" b="1" dirty="0" smtClean="0"/>
              <a:t>(ПБ) </a:t>
            </a:r>
            <a:r>
              <a:rPr lang="ru-RU" sz="2000" dirty="0" smtClean="0"/>
              <a:t>– </a:t>
            </a:r>
            <a:r>
              <a:rPr lang="ru-RU" sz="2000" dirty="0"/>
              <a:t>практика, появившаяся свыше 25 лет назад в Латинской Америке как форма демократии «участия» и предполагающая вовлеченность граждан в решения о выборе приоритетов расходования бюджетных средств. 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4250028"/>
            <a:ext cx="6760335" cy="2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Инициативное бюджетирование (ИБ) </a:t>
            </a:r>
            <a:r>
              <a:rPr lang="ru-RU" dirty="0" smtClean="0"/>
              <a:t>– </a:t>
            </a:r>
            <a:r>
              <a:rPr lang="ru-RU" sz="2000" dirty="0" smtClean="0"/>
              <a:t>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  <a:endParaRPr lang="ru-RU" sz="2000" dirty="0"/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9194916" y="2768958"/>
            <a:ext cx="2369713" cy="2115309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мировой практике – сочетание прямой и </a:t>
            </a:r>
            <a:r>
              <a:rPr lang="ru-RU" sz="1600" dirty="0" err="1" smtClean="0"/>
              <a:t>делиберативной</a:t>
            </a:r>
            <a:r>
              <a:rPr lang="ru-RU" sz="1600" dirty="0" smtClean="0"/>
              <a:t> демократии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103" y="18435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Прямая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делиберативная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демократия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225668"/>
              </p:ext>
            </p:extLst>
          </p:nvPr>
        </p:nvGraphicFramePr>
        <p:xfrm>
          <a:off x="748047" y="1799867"/>
          <a:ext cx="10515600" cy="451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Прямая демократия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Делиберативная</a:t>
                      </a:r>
                      <a:r>
                        <a:rPr lang="ru-RU" sz="2400" dirty="0" smtClean="0"/>
                        <a:t> демократия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прямое участие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каждый гражданин может участвовать в распределении средств, выдвигая собственные инициативы или участвуя в голосовании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основная форма проведения: городские или районные ассамблеи или </a:t>
                      </a:r>
                      <a:r>
                        <a:rPr lang="ru-RU" sz="2000" dirty="0" err="1" smtClean="0"/>
                        <a:t>делиберативные</a:t>
                      </a:r>
                      <a:r>
                        <a:rPr lang="ru-RU" sz="2000" dirty="0" smtClean="0"/>
                        <a:t>* опросы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решение принимается большинством голосов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непрямое участие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каждый гражданин может делегировать свои инициативы местным лидерам из общественных движений, ассоциаций или профсоюзов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основная форма проведения: бюджетные комиссии или советы, рабочие группы решение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принимается на основе консенсуса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6265832" y="1555377"/>
            <a:ext cx="5836016" cy="157418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194255" y="1586466"/>
            <a:ext cx="5836016" cy="157418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79" y="342815"/>
            <a:ext cx="10945969" cy="8848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Отличия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партисипаторного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бюджетирования от инициативного бюджетирования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56" y="1586467"/>
            <a:ext cx="5037525" cy="1558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Партисипаторное</a:t>
            </a:r>
            <a:r>
              <a:rPr lang="ru-RU" dirty="0" smtClean="0"/>
              <a:t> бюджетирование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67720" y="1555377"/>
            <a:ext cx="5035638" cy="15741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Инициативное бюджетирование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255" y="3160656"/>
            <a:ext cx="503563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обсуждение бюджетных </a:t>
            </a:r>
            <a:r>
              <a:rPr lang="ru-RU" sz="1600" dirty="0" smtClean="0"/>
              <a:t>вопросов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участие </a:t>
            </a:r>
            <a:r>
              <a:rPr lang="ru-RU" sz="1600" dirty="0"/>
              <a:t>представителей </a:t>
            </a:r>
            <a:r>
              <a:rPr lang="ru-RU" sz="1600" dirty="0" smtClean="0"/>
              <a:t>власти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серийный </a:t>
            </a:r>
            <a:r>
              <a:rPr lang="ru-RU" sz="1600" dirty="0"/>
              <a:t>процесс </a:t>
            </a:r>
            <a:r>
              <a:rPr lang="ru-RU" sz="1600" dirty="0" smtClean="0"/>
              <a:t>реализации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публичное </a:t>
            </a:r>
            <a:r>
              <a:rPr lang="ru-RU" sz="1600" dirty="0"/>
              <a:t>общественное обсуждение с участием </a:t>
            </a:r>
            <a:r>
              <a:rPr lang="ru-RU" sz="1600" dirty="0" smtClean="0"/>
              <a:t>граждан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организация </a:t>
            </a:r>
            <a:r>
              <a:rPr lang="ru-RU" sz="1600" dirty="0"/>
              <a:t>публичной </a:t>
            </a:r>
            <a:r>
              <a:rPr lang="ru-RU" sz="1600" dirty="0" smtClean="0"/>
              <a:t>отчетности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68188" y="2622046"/>
            <a:ext cx="2561705" cy="538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Критерии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67720" y="3145111"/>
            <a:ext cx="503563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обсуждение бюджетных </a:t>
            </a:r>
            <a:r>
              <a:rPr lang="ru-RU" sz="1600" dirty="0" smtClean="0"/>
              <a:t>вопросов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участие </a:t>
            </a:r>
            <a:r>
              <a:rPr lang="ru-RU" sz="1600" dirty="0"/>
              <a:t>представителей </a:t>
            </a:r>
            <a:r>
              <a:rPr lang="ru-RU" sz="1600" dirty="0" smtClean="0"/>
              <a:t>власти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серийный </a:t>
            </a:r>
            <a:r>
              <a:rPr lang="ru-RU" sz="1600" dirty="0"/>
              <a:t>процесс </a:t>
            </a:r>
            <a:r>
              <a:rPr lang="ru-RU" sz="1600" dirty="0" smtClean="0"/>
              <a:t>реализации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публичное </a:t>
            </a:r>
            <a:r>
              <a:rPr lang="ru-RU" sz="1600" dirty="0"/>
              <a:t>общественное обсуждение с участием </a:t>
            </a:r>
            <a:r>
              <a:rPr lang="ru-RU" sz="1600" dirty="0" smtClean="0"/>
              <a:t>граждан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 стороны граждан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бщественный контроль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/>
              <a:t>организация </a:t>
            </a:r>
            <a:r>
              <a:rPr lang="ru-RU" sz="1600" dirty="0"/>
              <a:t>публичной </a:t>
            </a:r>
            <a:r>
              <a:rPr lang="ru-RU" sz="1600" dirty="0" smtClean="0"/>
              <a:t>отчетности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812903" y="2622046"/>
            <a:ext cx="2490455" cy="538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Критерии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979" y="18435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и подход ИБ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902"/>
            <a:ext cx="10515600" cy="55265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</a:p>
          <a:p>
            <a:pPr algn="just"/>
            <a:r>
              <a:rPr lang="ru-RU" dirty="0" smtClean="0"/>
              <a:t>выявлять и оперативно решать наиболее острые социальные проблемы местного уровня – на основе приоритетов, выявленных самим населением, </a:t>
            </a:r>
          </a:p>
          <a:p>
            <a:pPr algn="just"/>
            <a:r>
              <a:rPr lang="ru-RU" dirty="0" smtClean="0"/>
              <a:t>вовлекать население в решение местных проблем, укреплять диалог и взаимное доверие населения и органов власти, </a:t>
            </a:r>
          </a:p>
          <a:p>
            <a:pPr algn="just"/>
            <a:r>
              <a:rPr lang="ru-RU" dirty="0" smtClean="0"/>
              <a:t>привлекать для решения этих проблем местные ресурсы (средства населения, местных спонсоров, местного бюджета)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ПОДХОД: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/>
              <a:t>финансовая и организационная поддержка совместных инициатив населения и органов местной власти, направленных на решение местных проблем, находящихся в рамках полномочий городских и сельских поселений, муниципального района</a:t>
            </a:r>
          </a:p>
          <a:p>
            <a:pPr algn="just"/>
            <a:r>
              <a:rPr lang="ru-RU" dirty="0" smtClean="0"/>
              <a:t>прозрачность всех процедур</a:t>
            </a:r>
          </a:p>
          <a:p>
            <a:pPr algn="just"/>
            <a:r>
              <a:rPr lang="ru-RU" dirty="0"/>
              <a:t>ш</a:t>
            </a:r>
            <a:r>
              <a:rPr lang="ru-RU" dirty="0" smtClean="0"/>
              <a:t>ирокое информирование населения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ИБ в процессе развития общественной	 инфраструктуры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5915" y="2157826"/>
            <a:ext cx="1604212" cy="1162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Местный бюджет МО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7885" y="2143094"/>
            <a:ext cx="2271589" cy="11776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Софинансирование</a:t>
            </a:r>
            <a:r>
              <a:rPr lang="ru-RU" dirty="0" smtClean="0"/>
              <a:t> со стороны спонсоров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34364" y="2157826"/>
            <a:ext cx="1690689" cy="116289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субсидия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957885" y="4588420"/>
            <a:ext cx="2535658" cy="21175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Статьи расходов на решение вопросов местного значения (131-ФЗ)</a:t>
            </a:r>
            <a:endParaRPr lang="ru-RU" dirty="0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710989" y="2189698"/>
            <a:ext cx="2245392" cy="113941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Софинансирование</a:t>
            </a:r>
            <a:r>
              <a:rPr lang="ru-RU" dirty="0" smtClean="0"/>
              <a:t> со стороны населения</a:t>
            </a:r>
            <a:endParaRPr lang="ru-RU" dirty="0"/>
          </a:p>
        </p:txBody>
      </p:sp>
      <p:sp>
        <p:nvSpPr>
          <p:cNvPr id="41" name="Плюс 40"/>
          <p:cNvSpPr/>
          <p:nvPr/>
        </p:nvSpPr>
        <p:spPr>
          <a:xfrm>
            <a:off x="2073441" y="2359229"/>
            <a:ext cx="794085" cy="80035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люс 41"/>
          <p:cNvSpPr/>
          <p:nvPr/>
        </p:nvSpPr>
        <p:spPr>
          <a:xfrm>
            <a:off x="4768516" y="2359229"/>
            <a:ext cx="794085" cy="80035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люс 42"/>
          <p:cNvSpPr/>
          <p:nvPr/>
        </p:nvSpPr>
        <p:spPr>
          <a:xfrm>
            <a:off x="8009020" y="2359229"/>
            <a:ext cx="794085" cy="80035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 43"/>
          <p:cNvSpPr/>
          <p:nvPr/>
        </p:nvSpPr>
        <p:spPr>
          <a:xfrm>
            <a:off x="9657347" y="3593432"/>
            <a:ext cx="1122948" cy="818336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8199" y="4588420"/>
            <a:ext cx="7118181" cy="211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Объекты общественной инфраструктуры</a:t>
            </a:r>
            <a:endParaRPr lang="ru-RU" sz="4800" dirty="0"/>
          </a:p>
        </p:txBody>
      </p:sp>
      <p:sp>
        <p:nvSpPr>
          <p:cNvPr id="46" name="Стрелка влево 45"/>
          <p:cNvSpPr/>
          <p:nvPr/>
        </p:nvSpPr>
        <p:spPr>
          <a:xfrm>
            <a:off x="8009020" y="5213685"/>
            <a:ext cx="637673" cy="96252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rldartsme.com/images/population-size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79" y="1993392"/>
            <a:ext cx="3826042" cy="35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162.phobos.apple.com/us/r30/Purple4/v4/de/8f/dd/de8fdd4b-29c9-b229-c896-9c3cf06368e3/mzl.jbhtw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21" y="4667248"/>
            <a:ext cx="2190751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indicons.com/files/icons/2834/flatastic_part_2/512/briefc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27" y="1080466"/>
            <a:ext cx="2570496" cy="25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partbest.com/cliparts/4c9/L6d/4c9L6dr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15" y="3650963"/>
            <a:ext cx="3609474" cy="2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Основные участники проектов ИБ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77" y="1510535"/>
            <a:ext cx="10515600" cy="4351338"/>
          </a:xfrm>
        </p:spPr>
        <p:txBody>
          <a:bodyPr/>
          <a:lstStyle/>
          <a:p>
            <a:r>
              <a:rPr lang="ru-RU" dirty="0" smtClean="0"/>
              <a:t>Население МО</a:t>
            </a:r>
          </a:p>
          <a:p>
            <a:r>
              <a:rPr lang="ru-RU" dirty="0" smtClean="0"/>
              <a:t>Инициативная группа</a:t>
            </a:r>
          </a:p>
          <a:p>
            <a:r>
              <a:rPr lang="ru-RU" dirty="0" smtClean="0"/>
              <a:t>Администрация МО</a:t>
            </a:r>
          </a:p>
          <a:p>
            <a:r>
              <a:rPr lang="ru-RU" dirty="0" smtClean="0"/>
              <a:t>Бизнес-сообщество</a:t>
            </a:r>
          </a:p>
          <a:p>
            <a:r>
              <a:rPr lang="ru-RU" dirty="0" smtClean="0"/>
              <a:t>Главный распределитель бюджетных средств</a:t>
            </a:r>
          </a:p>
          <a:p>
            <a:r>
              <a:rPr lang="ru-RU" dirty="0" smtClean="0"/>
              <a:t>Проектные центры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28" y="166222"/>
            <a:ext cx="4996214" cy="198177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Факторы успешной реализации проектов ИБ в России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7910" y="2321234"/>
            <a:ext cx="4555958" cy="4395387"/>
            <a:chOff x="3793066" y="2438400"/>
            <a:chExt cx="2980266" cy="2980266"/>
          </a:xfrm>
        </p:grpSpPr>
        <p:sp>
          <p:nvSpPr>
            <p:cNvPr id="11" name="Shape 10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470" y="3282930"/>
            <a:ext cx="2918113" cy="250481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/>
              </a:rPr>
              <a:t>Информационное сопровождение:</a:t>
            </a:r>
          </a:p>
          <a:p>
            <a:r>
              <a:rPr lang="ru-RU" sz="2000" dirty="0" smtClean="0">
                <a:effectLst/>
              </a:rPr>
              <a:t>Информационные кампании</a:t>
            </a:r>
          </a:p>
          <a:p>
            <a:r>
              <a:rPr lang="ru-RU" sz="2000" dirty="0" smtClean="0"/>
              <a:t>Информационный фон</a:t>
            </a:r>
          </a:p>
          <a:p>
            <a:r>
              <a:rPr lang="ru-RU" sz="2000" dirty="0" smtClean="0">
                <a:effectLst/>
              </a:rPr>
              <a:t>Работа местных и региональных СМИ</a:t>
            </a:r>
          </a:p>
          <a:p>
            <a:r>
              <a:rPr lang="ru-RU" sz="2000" dirty="0" smtClean="0"/>
              <a:t>Активность информирования населения</a:t>
            </a:r>
          </a:p>
          <a:p>
            <a:r>
              <a:rPr lang="ru-RU" sz="2000" dirty="0" smtClean="0">
                <a:effectLst/>
              </a:rPr>
              <a:t>Разнообразие используемых СМИ</a:t>
            </a:r>
          </a:p>
          <a:p>
            <a:endParaRPr lang="ru-RU" sz="2000" dirty="0" smtClean="0">
              <a:effectLst/>
            </a:endParaRPr>
          </a:p>
          <a:p>
            <a:endParaRPr lang="ru-RU" sz="2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397291" y="115993"/>
            <a:ext cx="4274792" cy="4095151"/>
            <a:chOff x="4397291" y="115993"/>
            <a:chExt cx="4274792" cy="409515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397291" y="115993"/>
              <a:ext cx="4274792" cy="4095151"/>
              <a:chOff x="3961353" y="2192328"/>
              <a:chExt cx="2980266" cy="2980266"/>
            </a:xfrm>
          </p:grpSpPr>
          <p:sp>
            <p:nvSpPr>
              <p:cNvPr id="17" name="Shape 16"/>
              <p:cNvSpPr/>
              <p:nvPr/>
            </p:nvSpPr>
            <p:spPr>
              <a:xfrm>
                <a:off x="3961353" y="2192328"/>
                <a:ext cx="2980266" cy="2980266"/>
              </a:xfrm>
              <a:prstGeom prst="gear9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Shape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950217" y="888550"/>
              <a:ext cx="3482692" cy="2800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effectLst/>
                </a:rPr>
                <a:t>Институциональные</a:t>
              </a:r>
            </a:p>
            <a:p>
              <a:pPr algn="ctr"/>
              <a:r>
                <a:rPr lang="ru-RU" sz="1600" b="1" dirty="0" smtClean="0">
                  <a:effectLst/>
                </a:rPr>
                <a:t> условия: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обственный опыт реализации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/>
                <a:t>Р</a:t>
              </a:r>
              <a:r>
                <a:rPr lang="ru-RU" sz="1600" dirty="0" smtClean="0"/>
                <a:t>азвитое нормативно-правовое регулирование практик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/>
                <a:t>Н</a:t>
              </a:r>
              <a:r>
                <a:rPr lang="ru-RU" sz="1600" dirty="0" smtClean="0"/>
                <a:t>аличие опытных консультантов, проектных центров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/>
                <a:t>Р</a:t>
              </a:r>
              <a:r>
                <a:rPr lang="ru-RU" sz="1600" dirty="0" smtClean="0"/>
                <a:t>азнообразие практик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истема обучения активистов и чиновников</a:t>
              </a:r>
              <a:endParaRPr lang="ru-RU" sz="1600" dirty="0" smtClean="0">
                <a:effectLst/>
              </a:endParaRPr>
            </a:p>
            <a:p>
              <a:endParaRPr lang="ru-RU" sz="16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123720">
            <a:off x="5058818" y="3889188"/>
            <a:ext cx="3275267" cy="2976622"/>
            <a:chOff x="3552943" y="4568550"/>
            <a:chExt cx="3170863" cy="2891493"/>
          </a:xfrm>
        </p:grpSpPr>
        <p:grpSp>
          <p:nvGrpSpPr>
            <p:cNvPr id="13" name="Группа 12"/>
            <p:cNvGrpSpPr/>
            <p:nvPr/>
          </p:nvGrpSpPr>
          <p:grpSpPr>
            <a:xfrm rot="451109">
              <a:off x="3552943" y="4568550"/>
              <a:ext cx="3170863" cy="2891493"/>
              <a:chOff x="3273095" y="238642"/>
              <a:chExt cx="2123675" cy="2123675"/>
            </a:xfrm>
          </p:grpSpPr>
          <p:sp>
            <p:nvSpPr>
              <p:cNvPr id="14" name="Shape 13"/>
              <p:cNvSpPr/>
              <p:nvPr/>
            </p:nvSpPr>
            <p:spPr>
              <a:xfrm rot="20700000">
                <a:off x="3273095" y="238642"/>
                <a:ext cx="2123675" cy="2123675"/>
              </a:xfrm>
              <a:prstGeom prst="gear6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5" name="Shape 4"/>
              <p:cNvSpPr/>
              <p:nvPr/>
            </p:nvSpPr>
            <p:spPr>
              <a:xfrm>
                <a:off x="3738879" y="704426"/>
                <a:ext cx="1192106" cy="1192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100" kern="12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451109">
              <a:off x="4153793" y="5245081"/>
              <a:ext cx="2233856" cy="1708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effectLst/>
                </a:rPr>
                <a:t>Экономические </a:t>
              </a:r>
            </a:p>
            <a:p>
              <a:pPr algn="ctr"/>
              <a:r>
                <a:rPr lang="ru-RU" sz="1500" b="1" dirty="0" smtClean="0">
                  <a:effectLst/>
                </a:rPr>
                <a:t>условия: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500" dirty="0" smtClean="0"/>
                <a:t>Источники финансирования</a:t>
              </a:r>
              <a:endParaRPr lang="ru-RU" sz="1500" dirty="0" smtClean="0">
                <a:effectLst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500" dirty="0" smtClean="0"/>
                <a:t>Отраслевая направленность региона</a:t>
              </a:r>
              <a:endParaRPr lang="ru-RU" sz="15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787502" y="744798"/>
            <a:ext cx="3496987" cy="3325398"/>
            <a:chOff x="8757374" y="292571"/>
            <a:chExt cx="3496987" cy="332539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757374" y="292571"/>
              <a:ext cx="3374137" cy="3325398"/>
              <a:chOff x="3793066" y="2438400"/>
              <a:chExt cx="2980266" cy="2980266"/>
            </a:xfrm>
          </p:grpSpPr>
          <p:sp>
            <p:nvSpPr>
              <p:cNvPr id="20" name="Shape 19"/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1" name="Shape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380270" y="944668"/>
              <a:ext cx="2874091" cy="20621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effectLst/>
                </a:rPr>
                <a:t>Социальные условия: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effectLst/>
                </a:rPr>
                <a:t>Уровень социального капитала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Протестные настроения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effectLst/>
                </a:rPr>
                <a:t>Уровень развития общественной инфраструктуры</a:t>
              </a:r>
            </a:p>
            <a:p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097457" y="3716979"/>
            <a:ext cx="3105004" cy="2981310"/>
            <a:chOff x="8130279" y="3721510"/>
            <a:chExt cx="3105004" cy="2981310"/>
          </a:xfrm>
        </p:grpSpPr>
        <p:grpSp>
          <p:nvGrpSpPr>
            <p:cNvPr id="22" name="Группа 21"/>
            <p:cNvGrpSpPr/>
            <p:nvPr/>
          </p:nvGrpSpPr>
          <p:grpSpPr>
            <a:xfrm rot="1731834">
              <a:off x="8130279" y="3721510"/>
              <a:ext cx="3105004" cy="2981310"/>
              <a:chOff x="3793066" y="2438400"/>
              <a:chExt cx="2980266" cy="2980266"/>
            </a:xfrm>
          </p:grpSpPr>
          <p:sp>
            <p:nvSpPr>
              <p:cNvPr id="23" name="Shape 22"/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Shape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530057" y="4352093"/>
              <a:ext cx="2580773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effectLst/>
                </a:rPr>
                <a:t>Административно-политические условия: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Размер субъекта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effectLst/>
                </a:rPr>
                <a:t>Количество муниципальных образований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94D7-7118-4372-9C9F-1D8A84A872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1087</Words>
  <Application>Microsoft Office PowerPoint</Application>
  <PresentationFormat>Произвольный</PresentationFormat>
  <Paragraphs>259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Инициативное бюджетирование</vt:lpstr>
      <vt:lpstr>Содержание</vt:lpstr>
      <vt:lpstr>Партисипаторное бюджетирование и инициативное бюджетирование</vt:lpstr>
      <vt:lpstr>Прямая и делиберативная демократия</vt:lpstr>
      <vt:lpstr>Отличия партисипаторного бюджетирования от инициативного бюджетирования</vt:lpstr>
      <vt:lpstr>Цель и подход ИБ</vt:lpstr>
      <vt:lpstr>ИБ в процессе развития общественной  инфраструктуры</vt:lpstr>
      <vt:lpstr>Основные участники проектов ИБ</vt:lpstr>
      <vt:lpstr>Факторы успешной реализации проектов ИБ в России </vt:lpstr>
      <vt:lpstr>  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Мероприятия по реализации конкурсного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бюджетирование: возможности, риски, практика</dc:title>
  <dc:creator>User</dc:creator>
  <cp:lastModifiedBy>Пользователь</cp:lastModifiedBy>
  <cp:revision>97</cp:revision>
  <cp:lastPrinted>2017-04-04T17:59:50Z</cp:lastPrinted>
  <dcterms:created xsi:type="dcterms:W3CDTF">2017-04-02T07:31:02Z</dcterms:created>
  <dcterms:modified xsi:type="dcterms:W3CDTF">2019-03-14T11:54:57Z</dcterms:modified>
</cp:coreProperties>
</file>