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A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00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09E43-54B0-48A3-A27F-1EEA9B0453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CF47B-BFC9-4287-8B96-7635AFBA17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2847E-6D4D-4840-AAAC-69A0505F2B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CFA87-305F-416E-B8D2-9C2750B0A0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DBBC3-5BED-48DF-A9E1-033C90178A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864C7-A016-4771-99DB-2CDE6D7312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6B84C-2E99-4804-B046-920EF149FD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CF4E2-5D07-444D-BC21-81B0D67198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A4666-BE8F-4FAB-936D-440CE3540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43A3C-CEE4-4217-8887-59CE7F5DF0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FF5C-A270-45C4-8D8D-E874AAD266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F338F0D6-2133-4EF4-AD02-3B22B6FBE7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09934" y="2725440"/>
            <a:ext cx="5760641" cy="6389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200" b="1" i="1" dirty="0"/>
              <a:t>   </a:t>
            </a:r>
            <a:endParaRPr lang="ru-RU" sz="2200" b="1" i="1" dirty="0" smtClean="0"/>
          </a:p>
          <a:p>
            <a:pPr algn="ctr">
              <a:defRPr/>
            </a:pPr>
            <a:r>
              <a:rPr lang="ru-RU" sz="2200" b="1" i="1" dirty="0" smtClean="0"/>
              <a:t> </a:t>
            </a:r>
            <a:r>
              <a:rPr lang="ru-RU" sz="2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Муниципальное казенное учреждение </a:t>
            </a:r>
          </a:p>
          <a:p>
            <a:pPr algn="ctr">
              <a:defRPr/>
            </a:pPr>
            <a:r>
              <a:rPr lang="ru-RU" sz="2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Единая </a:t>
            </a:r>
            <a:r>
              <a:rPr lang="ru-RU" sz="2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дежурно – диспетчерская служба»</a:t>
            </a:r>
            <a:endParaRPr lang="ru-RU" sz="2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Белогорского района </a:t>
            </a:r>
          </a:p>
          <a:p>
            <a:pPr algn="ctr">
              <a:defRPr/>
            </a:pPr>
            <a:r>
              <a:rPr lang="ru-RU" sz="2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Республики Крым</a:t>
            </a:r>
            <a:endParaRPr lang="ru-RU" sz="2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676355"/>
            <a:ext cx="918051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 pitchFamily="34" charset="0"/>
              </a:rPr>
              <a:t>ЭТО ДОЛЖЕН ЗНАТЬ КАЖДЫЙ</a:t>
            </a:r>
            <a:endParaRPr lang="ru-RU" sz="4000" b="1" cap="none" spc="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8086" y="4113153"/>
            <a:ext cx="8784976" cy="187743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3400" b="1" dirty="0">
                <a:ln w="18000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  </a:t>
            </a:r>
            <a:r>
              <a:rPr lang="ru-RU" sz="3400" b="1" dirty="0" smtClean="0">
                <a:ln w="18000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                        </a:t>
            </a:r>
            <a:r>
              <a:rPr lang="ru-RU" sz="3400" b="1" dirty="0">
                <a:ln w="18000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112</a:t>
            </a:r>
            <a:endParaRPr lang="ru-RU" sz="3400" b="1" dirty="0" smtClean="0">
              <a:ln w="18000">
                <a:noFill/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just"/>
            <a:r>
              <a:rPr lang="ru-RU" sz="3400" b="1" dirty="0" smtClean="0">
                <a:ln w="18000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+7(978)-071-03-12      (</a:t>
            </a:r>
            <a:r>
              <a:rPr lang="ru-RU" sz="3400" b="1" dirty="0">
                <a:ln w="18000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36559) 9 </a:t>
            </a:r>
            <a:r>
              <a:rPr lang="ru-RU" sz="3400" b="1" dirty="0" smtClean="0">
                <a:ln w="18000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 </a:t>
            </a:r>
            <a:r>
              <a:rPr lang="ru-RU" sz="3400" b="1" dirty="0">
                <a:ln w="18000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67 </a:t>
            </a:r>
            <a:r>
              <a:rPr lang="ru-RU" sz="3400" b="1" dirty="0" smtClean="0">
                <a:ln w="18000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 </a:t>
            </a:r>
            <a:r>
              <a:rPr lang="ru-RU" sz="3400" b="1" dirty="0">
                <a:ln w="18000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68 </a:t>
            </a:r>
          </a:p>
          <a:p>
            <a:pPr algn="ctr"/>
            <a:r>
              <a:rPr lang="ru-RU" sz="2400" b="1" dirty="0" smtClean="0">
                <a:ln w="18000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НОМЕРА ТЕЛЕФОНОВ ДЛЯ </a:t>
            </a:r>
          </a:p>
          <a:p>
            <a:pPr algn="ctr"/>
            <a:r>
              <a:rPr lang="ru-RU" sz="2400" b="1" dirty="0" smtClean="0">
                <a:ln w="18000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ОБРАЩЕНИЯ В ЭКСТРЕНЫХ СИТУАЦИЯХ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1" y="6093296"/>
            <a:ext cx="9121151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ЗВОНИТЕ – ВАМ ПОМОГУТ !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7" name="Picture 2" descr="D:\БАНЕР ЕДДС\герб района 11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03384"/>
            <a:ext cx="1313124" cy="1610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4113153"/>
            <a:ext cx="493652" cy="49365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0254" y="4705583"/>
            <a:ext cx="493652" cy="49365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86" y="4653803"/>
            <a:ext cx="493652" cy="49365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68086" y="1880531"/>
            <a:ext cx="8975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FF00"/>
                </a:solidFill>
              </a:rPr>
              <a:t>Администрация Белогорского района Республики Крым</a:t>
            </a:r>
            <a:endParaRPr lang="ru-RU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1996</TotalTime>
  <Words>52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Arial Black</vt:lpstr>
      <vt:lpstr>Times New Roman</vt:lpstr>
      <vt:lpstr>Оформление по умолчанию</vt:lpstr>
      <vt:lpstr>Презентация PowerPoint</vt:lpstr>
    </vt:vector>
  </TitlesOfParts>
  <Company>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operator_slider</dc:creator>
  <cp:lastModifiedBy>123</cp:lastModifiedBy>
  <cp:revision>123</cp:revision>
  <dcterms:created xsi:type="dcterms:W3CDTF">2011-07-13T08:36:04Z</dcterms:created>
  <dcterms:modified xsi:type="dcterms:W3CDTF">2026-01-26T11:49:40Z</dcterms:modified>
</cp:coreProperties>
</file>